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7" r:id="rId4"/>
  </p:sldMasterIdLst>
  <p:notesMasterIdLst>
    <p:notesMasterId r:id="rId19"/>
  </p:notesMasterIdLst>
  <p:handoutMasterIdLst>
    <p:handoutMasterId r:id="rId20"/>
  </p:handoutMasterIdLst>
  <p:sldIdLst>
    <p:sldId id="292" r:id="rId5"/>
    <p:sldId id="308" r:id="rId6"/>
    <p:sldId id="291" r:id="rId7"/>
    <p:sldId id="309" r:id="rId8"/>
    <p:sldId id="312" r:id="rId9"/>
    <p:sldId id="295" r:id="rId10"/>
    <p:sldId id="310" r:id="rId11"/>
    <p:sldId id="296" r:id="rId12"/>
    <p:sldId id="297" r:id="rId13"/>
    <p:sldId id="298" r:id="rId14"/>
    <p:sldId id="311" r:id="rId15"/>
    <p:sldId id="313" r:id="rId16"/>
    <p:sldId id="302" r:id="rId17"/>
    <p:sldId id="314" r:id="rId18"/>
  </p:sldIdLst>
  <p:sldSz cx="12192000" cy="6858000"/>
  <p:notesSz cx="6858000" cy="9144000"/>
  <p:defaultTextStyle>
    <a:defPPr rtl="0"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87329"/>
    <a:srgbClr val="BF6D27"/>
    <a:srgbClr val="BE551A"/>
    <a:srgbClr val="E79130"/>
    <a:srgbClr val="FBFCFC"/>
    <a:srgbClr val="FFFFFF"/>
    <a:srgbClr val="F5F5F5"/>
    <a:srgbClr val="FBFBFB"/>
    <a:srgbClr val="2E3D92"/>
    <a:srgbClr val="F370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B49A6B6-C561-491C-8F46-04B1EAFEE398}" v="648" dt="2025-10-30T11:42:35.34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essuno stile, nessuna grigli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39" autoAdjust="0"/>
  </p:normalViewPr>
  <p:slideViewPr>
    <p:cSldViewPr snapToGrid="0">
      <p:cViewPr varScale="1">
        <p:scale>
          <a:sx n="96" d="100"/>
          <a:sy n="96" d="100"/>
        </p:scale>
        <p:origin x="77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79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van Dozzani" userId="17f0b882c3b5392f" providerId="LiveId" clId="{B62CC2D1-4936-444B-AC12-10DCE20EC45C}"/>
    <pc:docChg chg="undo custSel addSld delSld modSld sldOrd">
      <pc:chgData name="Ivan Dozzani" userId="17f0b882c3b5392f" providerId="LiveId" clId="{B62CC2D1-4936-444B-AC12-10DCE20EC45C}" dt="2025-10-30T11:42:38.339" v="11535" actId="47"/>
      <pc:docMkLst>
        <pc:docMk/>
      </pc:docMkLst>
      <pc:sldChg chg="addSp delSp modSp mod modAnim">
        <pc:chgData name="Ivan Dozzani" userId="17f0b882c3b5392f" providerId="LiveId" clId="{B62CC2D1-4936-444B-AC12-10DCE20EC45C}" dt="2025-10-30T11:33:16.234" v="11500"/>
        <pc:sldMkLst>
          <pc:docMk/>
          <pc:sldMk cId="2212259390" sldId="291"/>
        </pc:sldMkLst>
        <pc:spChg chg="del mod">
          <ac:chgData name="Ivan Dozzani" userId="17f0b882c3b5392f" providerId="LiveId" clId="{B62CC2D1-4936-444B-AC12-10DCE20EC45C}" dt="2025-10-29T18:44:41.531" v="3388" actId="478"/>
          <ac:spMkLst>
            <pc:docMk/>
            <pc:sldMk cId="2212259390" sldId="291"/>
            <ac:spMk id="2" creationId="{EB1409A8-C5C7-6ACB-D50E-3BE66F330657}"/>
          </ac:spMkLst>
        </pc:spChg>
        <pc:spChg chg="add mod">
          <ac:chgData name="Ivan Dozzani" userId="17f0b882c3b5392f" providerId="LiveId" clId="{B62CC2D1-4936-444B-AC12-10DCE20EC45C}" dt="2025-10-30T02:24:32.963" v="8107" actId="20577"/>
          <ac:spMkLst>
            <pc:docMk/>
            <pc:sldMk cId="2212259390" sldId="291"/>
            <ac:spMk id="2" creationId="{F51B880F-021D-828A-53DA-0989B0F6532C}"/>
          </ac:spMkLst>
        </pc:spChg>
        <pc:spChg chg="add mod">
          <ac:chgData name="Ivan Dozzani" userId="17f0b882c3b5392f" providerId="LiveId" clId="{B62CC2D1-4936-444B-AC12-10DCE20EC45C}" dt="2025-10-30T11:32:40.313" v="11498" actId="1076"/>
          <ac:spMkLst>
            <pc:docMk/>
            <pc:sldMk cId="2212259390" sldId="291"/>
            <ac:spMk id="4" creationId="{3DE273E5-ACED-3EB5-2D27-672D46F92FBF}"/>
          </ac:spMkLst>
        </pc:spChg>
        <pc:spChg chg="mod">
          <ac:chgData name="Ivan Dozzani" userId="17f0b882c3b5392f" providerId="LiveId" clId="{B62CC2D1-4936-444B-AC12-10DCE20EC45C}" dt="2025-10-29T18:43:54.885" v="3368" actId="1076"/>
          <ac:spMkLst>
            <pc:docMk/>
            <pc:sldMk cId="2212259390" sldId="291"/>
            <ac:spMk id="5" creationId="{E936EAC7-7E8F-C0A9-FDB0-0263B2786F32}"/>
          </ac:spMkLst>
        </pc:spChg>
        <pc:spChg chg="add mod">
          <ac:chgData name="Ivan Dozzani" userId="17f0b882c3b5392f" providerId="LiveId" clId="{B62CC2D1-4936-444B-AC12-10DCE20EC45C}" dt="2025-10-30T10:21:53.545" v="9391" actId="1076"/>
          <ac:spMkLst>
            <pc:docMk/>
            <pc:sldMk cId="2212259390" sldId="291"/>
            <ac:spMk id="6" creationId="{5A046CEA-BAE3-4313-9D1B-8C6B589743A0}"/>
          </ac:spMkLst>
        </pc:spChg>
        <pc:spChg chg="add mod">
          <ac:chgData name="Ivan Dozzani" userId="17f0b882c3b5392f" providerId="LiveId" clId="{B62CC2D1-4936-444B-AC12-10DCE20EC45C}" dt="2025-10-30T10:21:56.876" v="9392" actId="1076"/>
          <ac:spMkLst>
            <pc:docMk/>
            <pc:sldMk cId="2212259390" sldId="291"/>
            <ac:spMk id="7" creationId="{EB9F9896-27FD-4838-F1A7-0C0DB156FA7F}"/>
          </ac:spMkLst>
        </pc:spChg>
        <pc:spChg chg="add del mod">
          <ac:chgData name="Ivan Dozzani" userId="17f0b882c3b5392f" providerId="LiveId" clId="{B62CC2D1-4936-444B-AC12-10DCE20EC45C}" dt="2025-10-30T02:24:36.452" v="8108" actId="478"/>
          <ac:spMkLst>
            <pc:docMk/>
            <pc:sldMk cId="2212259390" sldId="291"/>
            <ac:spMk id="8" creationId="{9AFCC767-9724-3793-69F6-90BAD2ADDCFC}"/>
          </ac:spMkLst>
        </pc:spChg>
        <pc:spChg chg="del mod">
          <ac:chgData name="Ivan Dozzani" userId="17f0b882c3b5392f" providerId="LiveId" clId="{B62CC2D1-4936-444B-AC12-10DCE20EC45C}" dt="2025-10-29T17:17:50.886" v="2194" actId="478"/>
          <ac:spMkLst>
            <pc:docMk/>
            <pc:sldMk cId="2212259390" sldId="291"/>
            <ac:spMk id="10" creationId="{2FC08274-84A6-01F5-1B4D-41CC47720184}"/>
          </ac:spMkLst>
        </pc:spChg>
        <pc:spChg chg="add del mod">
          <ac:chgData name="Ivan Dozzani" userId="17f0b882c3b5392f" providerId="LiveId" clId="{B62CC2D1-4936-444B-AC12-10DCE20EC45C}" dt="2025-10-30T02:24:41.034" v="8109" actId="478"/>
          <ac:spMkLst>
            <pc:docMk/>
            <pc:sldMk cId="2212259390" sldId="291"/>
            <ac:spMk id="10" creationId="{36A61704-EA24-D160-5F64-47368D84B0FD}"/>
          </ac:spMkLst>
        </pc:spChg>
        <pc:spChg chg="mod">
          <ac:chgData name="Ivan Dozzani" userId="17f0b882c3b5392f" providerId="LiveId" clId="{B62CC2D1-4936-444B-AC12-10DCE20EC45C}" dt="2025-10-29T17:19:27.854" v="2209" actId="1076"/>
          <ac:spMkLst>
            <pc:docMk/>
            <pc:sldMk cId="2212259390" sldId="291"/>
            <ac:spMk id="13" creationId="{CE793912-E7C7-5E15-8D73-7FA31258D06B}"/>
          </ac:spMkLst>
        </pc:spChg>
        <pc:spChg chg="mod">
          <ac:chgData name="Ivan Dozzani" userId="17f0b882c3b5392f" providerId="LiveId" clId="{B62CC2D1-4936-444B-AC12-10DCE20EC45C}" dt="2025-10-29T18:04:42.440" v="2720" actId="255"/>
          <ac:spMkLst>
            <pc:docMk/>
            <pc:sldMk cId="2212259390" sldId="291"/>
            <ac:spMk id="14" creationId="{05A717F6-3019-F2D4-A2D5-9677F816CB9B}"/>
          </ac:spMkLst>
        </pc:spChg>
        <pc:spChg chg="del mod">
          <ac:chgData name="Ivan Dozzani" userId="17f0b882c3b5392f" providerId="LiveId" clId="{B62CC2D1-4936-444B-AC12-10DCE20EC45C}" dt="2025-10-29T17:17:53.979" v="2195" actId="478"/>
          <ac:spMkLst>
            <pc:docMk/>
            <pc:sldMk cId="2212259390" sldId="291"/>
            <ac:spMk id="15" creationId="{EC755422-47EE-EBB8-8039-487A6241C801}"/>
          </ac:spMkLst>
        </pc:spChg>
        <pc:picChg chg="mod modCrop">
          <ac:chgData name="Ivan Dozzani" userId="17f0b882c3b5392f" providerId="LiveId" clId="{B62CC2D1-4936-444B-AC12-10DCE20EC45C}" dt="2025-10-30T10:21:48.612" v="9390" actId="1076"/>
          <ac:picMkLst>
            <pc:docMk/>
            <pc:sldMk cId="2212259390" sldId="291"/>
            <ac:picMk id="3" creationId="{E100BFC6-A434-55D6-3B1C-ABA8EBDDA422}"/>
          </ac:picMkLst>
        </pc:picChg>
      </pc:sldChg>
      <pc:sldChg chg="modSp mod">
        <pc:chgData name="Ivan Dozzani" userId="17f0b882c3b5392f" providerId="LiveId" clId="{B62CC2D1-4936-444B-AC12-10DCE20EC45C}" dt="2025-10-30T11:27:21.001" v="11038" actId="20577"/>
        <pc:sldMkLst>
          <pc:docMk/>
          <pc:sldMk cId="47115046" sldId="292"/>
        </pc:sldMkLst>
        <pc:spChg chg="mod">
          <ac:chgData name="Ivan Dozzani" userId="17f0b882c3b5392f" providerId="LiveId" clId="{B62CC2D1-4936-444B-AC12-10DCE20EC45C}" dt="2025-10-30T11:27:21.001" v="11038" actId="20577"/>
          <ac:spMkLst>
            <pc:docMk/>
            <pc:sldMk cId="47115046" sldId="292"/>
            <ac:spMk id="3" creationId="{7F1CCB64-8231-435F-87C9-78C908E39380}"/>
          </ac:spMkLst>
        </pc:spChg>
      </pc:sldChg>
      <pc:sldChg chg="modSp del mod">
        <pc:chgData name="Ivan Dozzani" userId="17f0b882c3b5392f" providerId="LiveId" clId="{B62CC2D1-4936-444B-AC12-10DCE20EC45C}" dt="2025-10-30T11:42:38.339" v="11535" actId="47"/>
        <pc:sldMkLst>
          <pc:docMk/>
          <pc:sldMk cId="1745545523" sldId="293"/>
        </pc:sldMkLst>
        <pc:spChg chg="mod">
          <ac:chgData name="Ivan Dozzani" userId="17f0b882c3b5392f" providerId="LiveId" clId="{B62CC2D1-4936-444B-AC12-10DCE20EC45C}" dt="2025-10-30T11:42:10.537" v="11533" actId="20577"/>
          <ac:spMkLst>
            <pc:docMk/>
            <pc:sldMk cId="1745545523" sldId="293"/>
            <ac:spMk id="3" creationId="{7F1CCB64-8231-435F-87C9-78C908E39380}"/>
          </ac:spMkLst>
        </pc:spChg>
      </pc:sldChg>
      <pc:sldChg chg="del">
        <pc:chgData name="Ivan Dozzani" userId="17f0b882c3b5392f" providerId="LiveId" clId="{B62CC2D1-4936-444B-AC12-10DCE20EC45C}" dt="2025-10-30T00:31:26.021" v="5364" actId="47"/>
        <pc:sldMkLst>
          <pc:docMk/>
          <pc:sldMk cId="89272686" sldId="294"/>
        </pc:sldMkLst>
      </pc:sldChg>
      <pc:sldChg chg="addSp delSp modSp new mod modAnim">
        <pc:chgData name="Ivan Dozzani" userId="17f0b882c3b5392f" providerId="LiveId" clId="{B62CC2D1-4936-444B-AC12-10DCE20EC45C}" dt="2025-10-30T11:36:55.495" v="11515"/>
        <pc:sldMkLst>
          <pc:docMk/>
          <pc:sldMk cId="743004957" sldId="295"/>
        </pc:sldMkLst>
        <pc:spChg chg="mod">
          <ac:chgData name="Ivan Dozzani" userId="17f0b882c3b5392f" providerId="LiveId" clId="{B62CC2D1-4936-444B-AC12-10DCE20EC45C}" dt="2025-10-29T17:56:19.764" v="2676" actId="14100"/>
          <ac:spMkLst>
            <pc:docMk/>
            <pc:sldMk cId="743004957" sldId="295"/>
            <ac:spMk id="2" creationId="{557F0760-DCF2-3E2F-3802-072104DE2403}"/>
          </ac:spMkLst>
        </pc:spChg>
        <pc:spChg chg="add del mod">
          <ac:chgData name="Ivan Dozzani" userId="17f0b882c3b5392f" providerId="LiveId" clId="{B62CC2D1-4936-444B-AC12-10DCE20EC45C}" dt="2025-10-29T18:08:42.270" v="2760" actId="478"/>
          <ac:spMkLst>
            <pc:docMk/>
            <pc:sldMk cId="743004957" sldId="295"/>
            <ac:spMk id="3" creationId="{2F0C84DF-35D5-DE71-D5D2-3F04650F5C2F}"/>
          </ac:spMkLst>
        </pc:spChg>
        <pc:spChg chg="del">
          <ac:chgData name="Ivan Dozzani" userId="17f0b882c3b5392f" providerId="LiveId" clId="{B62CC2D1-4936-444B-AC12-10DCE20EC45C}" dt="2025-10-29T09:16:58.630" v="22"/>
          <ac:spMkLst>
            <pc:docMk/>
            <pc:sldMk cId="743004957" sldId="295"/>
            <ac:spMk id="3" creationId="{63154A03-1406-8772-F381-B6EAE3BEDD42}"/>
          </ac:spMkLst>
        </pc:spChg>
        <pc:spChg chg="add del">
          <ac:chgData name="Ivan Dozzani" userId="17f0b882c3b5392f" providerId="LiveId" clId="{B62CC2D1-4936-444B-AC12-10DCE20EC45C}" dt="2025-10-29T09:17:38.894" v="26" actId="22"/>
          <ac:spMkLst>
            <pc:docMk/>
            <pc:sldMk cId="743004957" sldId="295"/>
            <ac:spMk id="5" creationId="{685DE774-4021-4AEF-AB19-FB651BF48FE7}"/>
          </ac:spMkLst>
        </pc:spChg>
        <pc:spChg chg="add del mod">
          <ac:chgData name="Ivan Dozzani" userId="17f0b882c3b5392f" providerId="LiveId" clId="{B62CC2D1-4936-444B-AC12-10DCE20EC45C}" dt="2025-10-29T18:34:41.228" v="3207" actId="478"/>
          <ac:spMkLst>
            <pc:docMk/>
            <pc:sldMk cId="743004957" sldId="295"/>
            <ac:spMk id="7" creationId="{04079DDA-6B8B-1921-766D-ED7E1846E6C7}"/>
          </ac:spMkLst>
        </pc:spChg>
        <pc:spChg chg="add del mod">
          <ac:chgData name="Ivan Dozzani" userId="17f0b882c3b5392f" providerId="LiveId" clId="{B62CC2D1-4936-444B-AC12-10DCE20EC45C}" dt="2025-10-29T18:10:12.155" v="2777" actId="478"/>
          <ac:spMkLst>
            <pc:docMk/>
            <pc:sldMk cId="743004957" sldId="295"/>
            <ac:spMk id="9" creationId="{7EF07F15-8425-EC0D-131B-EF504A0E56BF}"/>
          </ac:spMkLst>
        </pc:spChg>
        <pc:spChg chg="add del mod">
          <ac:chgData name="Ivan Dozzani" userId="17f0b882c3b5392f" providerId="LiveId" clId="{B62CC2D1-4936-444B-AC12-10DCE20EC45C}" dt="2025-10-29T18:08:44.635" v="2761" actId="478"/>
          <ac:spMkLst>
            <pc:docMk/>
            <pc:sldMk cId="743004957" sldId="295"/>
            <ac:spMk id="10" creationId="{192D993B-489B-D231-FDDB-35DF3321573F}"/>
          </ac:spMkLst>
        </pc:spChg>
        <pc:spChg chg="add mod">
          <ac:chgData name="Ivan Dozzani" userId="17f0b882c3b5392f" providerId="LiveId" clId="{B62CC2D1-4936-444B-AC12-10DCE20EC45C}" dt="2025-10-29T18:30:19.381" v="3144" actId="1076"/>
          <ac:spMkLst>
            <pc:docMk/>
            <pc:sldMk cId="743004957" sldId="295"/>
            <ac:spMk id="12" creationId="{AF080242-B9C4-E72F-B847-A27750271ABB}"/>
          </ac:spMkLst>
        </pc:spChg>
        <pc:spChg chg="add mod">
          <ac:chgData name="Ivan Dozzani" userId="17f0b882c3b5392f" providerId="LiveId" clId="{B62CC2D1-4936-444B-AC12-10DCE20EC45C}" dt="2025-10-29T18:15:44.228" v="2959" actId="1076"/>
          <ac:spMkLst>
            <pc:docMk/>
            <pc:sldMk cId="743004957" sldId="295"/>
            <ac:spMk id="13" creationId="{835A35A9-53D5-F32E-6BD5-BF53DEA91E7A}"/>
          </ac:spMkLst>
        </pc:spChg>
        <pc:spChg chg="add del">
          <ac:chgData name="Ivan Dozzani" userId="17f0b882c3b5392f" providerId="LiveId" clId="{B62CC2D1-4936-444B-AC12-10DCE20EC45C}" dt="2025-10-29T18:13:55.985" v="2817" actId="22"/>
          <ac:spMkLst>
            <pc:docMk/>
            <pc:sldMk cId="743004957" sldId="295"/>
            <ac:spMk id="15" creationId="{93539E42-BB26-D84C-92E0-BE1416D9EEF1}"/>
          </ac:spMkLst>
        </pc:spChg>
        <pc:spChg chg="add mod">
          <ac:chgData name="Ivan Dozzani" userId="17f0b882c3b5392f" providerId="LiveId" clId="{B62CC2D1-4936-444B-AC12-10DCE20EC45C}" dt="2025-10-29T18:25:44.751" v="3112" actId="1076"/>
          <ac:spMkLst>
            <pc:docMk/>
            <pc:sldMk cId="743004957" sldId="295"/>
            <ac:spMk id="17" creationId="{07645BB3-F923-216E-E9FB-9844A27A69A0}"/>
          </ac:spMkLst>
        </pc:spChg>
        <pc:spChg chg="add mod ord">
          <ac:chgData name="Ivan Dozzani" userId="17f0b882c3b5392f" providerId="LiveId" clId="{B62CC2D1-4936-444B-AC12-10DCE20EC45C}" dt="2025-10-29T18:15:38.614" v="2958" actId="167"/>
          <ac:spMkLst>
            <pc:docMk/>
            <pc:sldMk cId="743004957" sldId="295"/>
            <ac:spMk id="18" creationId="{91D70065-2832-22B0-77E2-110B52792457}"/>
          </ac:spMkLst>
        </pc:spChg>
        <pc:spChg chg="add mod">
          <ac:chgData name="Ivan Dozzani" userId="17f0b882c3b5392f" providerId="LiveId" clId="{B62CC2D1-4936-444B-AC12-10DCE20EC45C}" dt="2025-10-29T18:26:45.860" v="3114" actId="1076"/>
          <ac:spMkLst>
            <pc:docMk/>
            <pc:sldMk cId="743004957" sldId="295"/>
            <ac:spMk id="19" creationId="{FD7C0FA6-43A2-66C9-2881-4CA7CF6C30BC}"/>
          </ac:spMkLst>
        </pc:spChg>
        <pc:spChg chg="add mod">
          <ac:chgData name="Ivan Dozzani" userId="17f0b882c3b5392f" providerId="LiveId" clId="{B62CC2D1-4936-444B-AC12-10DCE20EC45C}" dt="2025-10-29T18:22:33.940" v="3087" actId="1076"/>
          <ac:spMkLst>
            <pc:docMk/>
            <pc:sldMk cId="743004957" sldId="295"/>
            <ac:spMk id="21" creationId="{AB7D09F7-F96D-2F5C-E4A3-6E9F2FDFB718}"/>
          </ac:spMkLst>
        </pc:spChg>
        <pc:spChg chg="add mod">
          <ac:chgData name="Ivan Dozzani" userId="17f0b882c3b5392f" providerId="LiveId" clId="{B62CC2D1-4936-444B-AC12-10DCE20EC45C}" dt="2025-10-29T18:25:17.088" v="3109" actId="1076"/>
          <ac:spMkLst>
            <pc:docMk/>
            <pc:sldMk cId="743004957" sldId="295"/>
            <ac:spMk id="24" creationId="{16246685-98DD-36D5-444E-B0A4C8A68983}"/>
          </ac:spMkLst>
        </pc:spChg>
        <pc:spChg chg="add mod">
          <ac:chgData name="Ivan Dozzani" userId="17f0b882c3b5392f" providerId="LiveId" clId="{B62CC2D1-4936-444B-AC12-10DCE20EC45C}" dt="2025-10-29T18:39:47.158" v="3325" actId="20577"/>
          <ac:spMkLst>
            <pc:docMk/>
            <pc:sldMk cId="743004957" sldId="295"/>
            <ac:spMk id="32" creationId="{A12B267C-F44A-502E-084E-A61C7508C4AD}"/>
          </ac:spMkLst>
        </pc:spChg>
        <pc:spChg chg="add del">
          <ac:chgData name="Ivan Dozzani" userId="17f0b882c3b5392f" providerId="LiveId" clId="{B62CC2D1-4936-444B-AC12-10DCE20EC45C}" dt="2025-10-29T18:29:48.344" v="3139" actId="478"/>
          <ac:spMkLst>
            <pc:docMk/>
            <pc:sldMk cId="743004957" sldId="295"/>
            <ac:spMk id="34" creationId="{FE3CE969-A114-A0C4-B181-AF25CDEF991E}"/>
          </ac:spMkLst>
        </pc:spChg>
        <pc:spChg chg="add mod">
          <ac:chgData name="Ivan Dozzani" userId="17f0b882c3b5392f" providerId="LiveId" clId="{B62CC2D1-4936-444B-AC12-10DCE20EC45C}" dt="2025-10-29T18:38:12.806" v="3235" actId="1076"/>
          <ac:spMkLst>
            <pc:docMk/>
            <pc:sldMk cId="743004957" sldId="295"/>
            <ac:spMk id="39" creationId="{0E8E37FE-FA00-F592-7AAC-5642ABB78866}"/>
          </ac:spMkLst>
        </pc:spChg>
        <pc:spChg chg="add mod">
          <ac:chgData name="Ivan Dozzani" userId="17f0b882c3b5392f" providerId="LiveId" clId="{B62CC2D1-4936-444B-AC12-10DCE20EC45C}" dt="2025-10-29T18:39:34.293" v="3310" actId="403"/>
          <ac:spMkLst>
            <pc:docMk/>
            <pc:sldMk cId="743004957" sldId="295"/>
            <ac:spMk id="44" creationId="{964BCB40-84EB-8F70-3AB7-3CBF14A9061B}"/>
          </ac:spMkLst>
        </pc:spChg>
        <pc:spChg chg="add mod">
          <ac:chgData name="Ivan Dozzani" userId="17f0b882c3b5392f" providerId="LiveId" clId="{B62CC2D1-4936-444B-AC12-10DCE20EC45C}" dt="2025-10-29T18:41:33.738" v="3357" actId="1076"/>
          <ac:spMkLst>
            <pc:docMk/>
            <pc:sldMk cId="743004957" sldId="295"/>
            <ac:spMk id="46" creationId="{E86F9724-D547-16FC-9598-BE018035173B}"/>
          </ac:spMkLst>
        </pc:spChg>
        <pc:graphicFrameChg chg="add mod">
          <ac:chgData name="Ivan Dozzani" userId="17f0b882c3b5392f" providerId="LiveId" clId="{B62CC2D1-4936-444B-AC12-10DCE20EC45C}" dt="2025-10-29T18:20:05.741" v="3060"/>
          <ac:graphicFrameMkLst>
            <pc:docMk/>
            <pc:sldMk cId="743004957" sldId="295"/>
            <ac:graphicFrameMk id="22" creationId="{9F16AE72-61DF-7E68-0B32-3434A8E4C840}"/>
          </ac:graphicFrameMkLst>
        </pc:graphicFrameChg>
        <pc:picChg chg="add mod">
          <ac:chgData name="Ivan Dozzani" userId="17f0b882c3b5392f" providerId="LiveId" clId="{B62CC2D1-4936-444B-AC12-10DCE20EC45C}" dt="2025-10-29T18:09:47.577" v="2772" actId="1076"/>
          <ac:picMkLst>
            <pc:docMk/>
            <pc:sldMk cId="743004957" sldId="295"/>
            <ac:picMk id="5" creationId="{B7B0B476-005D-6F51-6779-952858F2BD87}"/>
          </ac:picMkLst>
        </pc:picChg>
        <pc:picChg chg="add del mod">
          <ac:chgData name="Ivan Dozzani" userId="17f0b882c3b5392f" providerId="LiveId" clId="{B62CC2D1-4936-444B-AC12-10DCE20EC45C}" dt="2025-10-29T18:07:52.828" v="2753" actId="478"/>
          <ac:picMkLst>
            <pc:docMk/>
            <pc:sldMk cId="743004957" sldId="295"/>
            <ac:picMk id="8" creationId="{20653C47-3FB0-545B-3F52-9F30D6E459DD}"/>
          </ac:picMkLst>
        </pc:picChg>
        <pc:picChg chg="add mod">
          <ac:chgData name="Ivan Dozzani" userId="17f0b882c3b5392f" providerId="LiveId" clId="{B62CC2D1-4936-444B-AC12-10DCE20EC45C}" dt="2025-10-29T18:25:02.191" v="3108" actId="1076"/>
          <ac:picMkLst>
            <pc:docMk/>
            <pc:sldMk cId="743004957" sldId="295"/>
            <ac:picMk id="28" creationId="{F6DCC244-80CD-9D75-D114-72473EAA73E9}"/>
          </ac:picMkLst>
        </pc:picChg>
        <pc:picChg chg="add del">
          <ac:chgData name="Ivan Dozzani" userId="17f0b882c3b5392f" providerId="LiveId" clId="{B62CC2D1-4936-444B-AC12-10DCE20EC45C}" dt="2025-10-29T18:24:05.752" v="3096" actId="478"/>
          <ac:picMkLst>
            <pc:docMk/>
            <pc:sldMk cId="743004957" sldId="295"/>
            <ac:picMk id="29" creationId="{A630F2FB-1A8A-A52D-A9BE-A59EACBDE846}"/>
          </ac:picMkLst>
        </pc:picChg>
        <pc:picChg chg="add del mod">
          <ac:chgData name="Ivan Dozzani" userId="17f0b882c3b5392f" providerId="LiveId" clId="{B62CC2D1-4936-444B-AC12-10DCE20EC45C}" dt="2025-10-29T18:24:38.028" v="3103" actId="478"/>
          <ac:picMkLst>
            <pc:docMk/>
            <pc:sldMk cId="743004957" sldId="295"/>
            <ac:picMk id="30" creationId="{0EF85CB9-384C-5692-D4B0-48BF98D0279A}"/>
          </ac:picMkLst>
        </pc:picChg>
        <pc:picChg chg="add mod">
          <ac:chgData name="Ivan Dozzani" userId="17f0b882c3b5392f" providerId="LiveId" clId="{B62CC2D1-4936-444B-AC12-10DCE20EC45C}" dt="2025-10-29T18:33:29.067" v="3165" actId="1076"/>
          <ac:picMkLst>
            <pc:docMk/>
            <pc:sldMk cId="743004957" sldId="295"/>
            <ac:picMk id="31" creationId="{067B7190-B660-8A6D-5D06-134CEA8091E7}"/>
          </ac:picMkLst>
        </pc:picChg>
        <pc:picChg chg="add del mod modCrop">
          <ac:chgData name="Ivan Dozzani" userId="17f0b882c3b5392f" providerId="LiveId" clId="{B62CC2D1-4936-444B-AC12-10DCE20EC45C}" dt="2025-10-29T18:32:03.865" v="3156" actId="478"/>
          <ac:picMkLst>
            <pc:docMk/>
            <pc:sldMk cId="743004957" sldId="295"/>
            <ac:picMk id="35" creationId="{38BDA8B6-5FB4-A42D-15D2-52F197D94624}"/>
          </ac:picMkLst>
        </pc:picChg>
        <pc:picChg chg="add mod modCrop">
          <ac:chgData name="Ivan Dozzani" userId="17f0b882c3b5392f" providerId="LiveId" clId="{B62CC2D1-4936-444B-AC12-10DCE20EC45C}" dt="2025-10-29T18:37:52.477" v="3232" actId="1076"/>
          <ac:picMkLst>
            <pc:docMk/>
            <pc:sldMk cId="743004957" sldId="295"/>
            <ac:picMk id="36" creationId="{394C1F32-24F8-CCF5-2D96-B81C5530677A}"/>
          </ac:picMkLst>
        </pc:picChg>
        <pc:picChg chg="add mod">
          <ac:chgData name="Ivan Dozzani" userId="17f0b882c3b5392f" providerId="LiveId" clId="{B62CC2D1-4936-444B-AC12-10DCE20EC45C}" dt="2025-10-29T18:38:16.319" v="3236" actId="1076"/>
          <ac:picMkLst>
            <pc:docMk/>
            <pc:sldMk cId="743004957" sldId="295"/>
            <ac:picMk id="38" creationId="{47776ED9-DB2F-04DC-367B-B537CBEC2D48}"/>
          </ac:picMkLst>
        </pc:picChg>
        <pc:picChg chg="add del mod">
          <ac:chgData name="Ivan Dozzani" userId="17f0b882c3b5392f" providerId="LiveId" clId="{B62CC2D1-4936-444B-AC12-10DCE20EC45C}" dt="2025-10-29T17:56:22.780" v="2677" actId="478"/>
          <ac:picMkLst>
            <pc:docMk/>
            <pc:sldMk cId="743004957" sldId="295"/>
            <ac:picMk id="1026" creationId="{488E9221-AC9B-2E51-1887-96AA2A1B2851}"/>
          </ac:picMkLst>
        </pc:picChg>
        <pc:cxnChg chg="add mod">
          <ac:chgData name="Ivan Dozzani" userId="17f0b882c3b5392f" providerId="LiveId" clId="{B62CC2D1-4936-444B-AC12-10DCE20EC45C}" dt="2025-10-29T18:35:00.842" v="3211" actId="208"/>
          <ac:cxnSpMkLst>
            <pc:docMk/>
            <pc:sldMk cId="743004957" sldId="295"/>
            <ac:cxnSpMk id="26" creationId="{F8D0CBD3-0A91-8C67-E671-FB0C05B86027}"/>
          </ac:cxnSpMkLst>
        </pc:cxnChg>
        <pc:cxnChg chg="add mod">
          <ac:chgData name="Ivan Dozzani" userId="17f0b882c3b5392f" providerId="LiveId" clId="{B62CC2D1-4936-444B-AC12-10DCE20EC45C}" dt="2025-10-29T18:34:55.422" v="3210" actId="208"/>
          <ac:cxnSpMkLst>
            <pc:docMk/>
            <pc:sldMk cId="743004957" sldId="295"/>
            <ac:cxnSpMk id="27" creationId="{8348C7A7-F7FC-7032-41CF-39E62615A1EA}"/>
          </ac:cxnSpMkLst>
        </pc:cxnChg>
      </pc:sldChg>
      <pc:sldChg chg="del">
        <pc:chgData name="Ivan Dozzani" userId="17f0b882c3b5392f" providerId="LiveId" clId="{B62CC2D1-4936-444B-AC12-10DCE20EC45C}" dt="2025-10-24T15:24:47.103" v="0" actId="47"/>
        <pc:sldMkLst>
          <pc:docMk/>
          <pc:sldMk cId="3297843162" sldId="295"/>
        </pc:sldMkLst>
      </pc:sldChg>
      <pc:sldChg chg="del">
        <pc:chgData name="Ivan Dozzani" userId="17f0b882c3b5392f" providerId="LiveId" clId="{B62CC2D1-4936-444B-AC12-10DCE20EC45C}" dt="2025-10-24T15:24:52.451" v="1" actId="47"/>
        <pc:sldMkLst>
          <pc:docMk/>
          <pc:sldMk cId="1551112076" sldId="296"/>
        </pc:sldMkLst>
      </pc:sldChg>
      <pc:sldChg chg="addSp delSp modSp add mod">
        <pc:chgData name="Ivan Dozzani" userId="17f0b882c3b5392f" providerId="LiveId" clId="{B62CC2D1-4936-444B-AC12-10DCE20EC45C}" dt="2025-10-30T02:13:48.504" v="7808" actId="1076"/>
        <pc:sldMkLst>
          <pc:docMk/>
          <pc:sldMk cId="2389892662" sldId="296"/>
        </pc:sldMkLst>
        <pc:spChg chg="add del mod">
          <ac:chgData name="Ivan Dozzani" userId="17f0b882c3b5392f" providerId="LiveId" clId="{B62CC2D1-4936-444B-AC12-10DCE20EC45C}" dt="2025-10-29T23:34:13.223" v="3452" actId="478"/>
          <ac:spMkLst>
            <pc:docMk/>
            <pc:sldMk cId="2389892662" sldId="296"/>
            <ac:spMk id="2" creationId="{9AB697B7-09BD-A804-A504-54113872D92C}"/>
          </ac:spMkLst>
        </pc:spChg>
        <pc:spChg chg="del">
          <ac:chgData name="Ivan Dozzani" userId="17f0b882c3b5392f" providerId="LiveId" clId="{B62CC2D1-4936-444B-AC12-10DCE20EC45C}" dt="2025-10-29T18:45:57.488" v="3409" actId="478"/>
          <ac:spMkLst>
            <pc:docMk/>
            <pc:sldMk cId="2389892662" sldId="296"/>
            <ac:spMk id="2" creationId="{B373A74E-FF9D-53C8-903F-D98451645F83}"/>
          </ac:spMkLst>
        </pc:spChg>
        <pc:spChg chg="del">
          <ac:chgData name="Ivan Dozzani" userId="17f0b882c3b5392f" providerId="LiveId" clId="{B62CC2D1-4936-444B-AC12-10DCE20EC45C}" dt="2025-10-29T09:55:37.386" v="173"/>
          <ac:spMkLst>
            <pc:docMk/>
            <pc:sldMk cId="2389892662" sldId="296"/>
            <ac:spMk id="3" creationId="{04A83300-3889-39D8-A0AF-5A907CF7FEBB}"/>
          </ac:spMkLst>
        </pc:spChg>
        <pc:spChg chg="add del mod">
          <ac:chgData name="Ivan Dozzani" userId="17f0b882c3b5392f" providerId="LiveId" clId="{B62CC2D1-4936-444B-AC12-10DCE20EC45C}" dt="2025-10-29T23:34:16.014" v="3453" actId="478"/>
          <ac:spMkLst>
            <pc:docMk/>
            <pc:sldMk cId="2389892662" sldId="296"/>
            <ac:spMk id="3" creationId="{3E3EC163-7072-1D6E-EAAD-80103F18C162}"/>
          </ac:spMkLst>
        </pc:spChg>
        <pc:spChg chg="add del mod">
          <ac:chgData name="Ivan Dozzani" userId="17f0b882c3b5392f" providerId="LiveId" clId="{B62CC2D1-4936-444B-AC12-10DCE20EC45C}" dt="2025-10-29T23:34:21.078" v="3455" actId="478"/>
          <ac:spMkLst>
            <pc:docMk/>
            <pc:sldMk cId="2389892662" sldId="296"/>
            <ac:spMk id="5" creationId="{D04D16D2-2E27-3CCD-2A32-3B06C085A12A}"/>
          </ac:spMkLst>
        </pc:spChg>
        <pc:spChg chg="add mod">
          <ac:chgData name="Ivan Dozzani" userId="17f0b882c3b5392f" providerId="LiveId" clId="{B62CC2D1-4936-444B-AC12-10DCE20EC45C}" dt="2025-10-29T23:34:33.529" v="3500" actId="20577"/>
          <ac:spMkLst>
            <pc:docMk/>
            <pc:sldMk cId="2389892662" sldId="296"/>
            <ac:spMk id="6" creationId="{521BD59E-85F3-2C15-3020-29EDDCAA4D2F}"/>
          </ac:spMkLst>
        </pc:spChg>
        <pc:spChg chg="add del mod">
          <ac:chgData name="Ivan Dozzani" userId="17f0b882c3b5392f" providerId="LiveId" clId="{B62CC2D1-4936-444B-AC12-10DCE20EC45C}" dt="2025-10-29T18:45:55.167" v="3408" actId="478"/>
          <ac:spMkLst>
            <pc:docMk/>
            <pc:sldMk cId="2389892662" sldId="296"/>
            <ac:spMk id="6" creationId="{76B169E1-1CC7-C70D-54F0-B1770587155E}"/>
          </ac:spMkLst>
        </pc:spChg>
        <pc:spChg chg="add del mod">
          <ac:chgData name="Ivan Dozzani" userId="17f0b882c3b5392f" providerId="LiveId" clId="{B62CC2D1-4936-444B-AC12-10DCE20EC45C}" dt="2025-10-30T00:10:55.348" v="4200" actId="478"/>
          <ac:spMkLst>
            <pc:docMk/>
            <pc:sldMk cId="2389892662" sldId="296"/>
            <ac:spMk id="7" creationId="{F60EF1D1-7379-DB35-A676-37088102DB7D}"/>
          </ac:spMkLst>
        </pc:spChg>
        <pc:spChg chg="add">
          <ac:chgData name="Ivan Dozzani" userId="17f0b882c3b5392f" providerId="LiveId" clId="{B62CC2D1-4936-444B-AC12-10DCE20EC45C}" dt="2025-10-30T00:04:10.472" v="4036"/>
          <ac:spMkLst>
            <pc:docMk/>
            <pc:sldMk cId="2389892662" sldId="296"/>
            <ac:spMk id="8" creationId="{DE5DEE40-856C-A581-EB52-189A94E34545}"/>
          </ac:spMkLst>
        </pc:spChg>
        <pc:spChg chg="add mod">
          <ac:chgData name="Ivan Dozzani" userId="17f0b882c3b5392f" providerId="LiveId" clId="{B62CC2D1-4936-444B-AC12-10DCE20EC45C}" dt="2025-10-30T00:04:14.061" v="4037"/>
          <ac:spMkLst>
            <pc:docMk/>
            <pc:sldMk cId="2389892662" sldId="296"/>
            <ac:spMk id="9" creationId="{95223EB8-9E87-1D91-547A-1BB12A458819}"/>
          </ac:spMkLst>
        </pc:spChg>
        <pc:spChg chg="add mod">
          <ac:chgData name="Ivan Dozzani" userId="17f0b882c3b5392f" providerId="LiveId" clId="{B62CC2D1-4936-444B-AC12-10DCE20EC45C}" dt="2025-10-30T00:04:14.061" v="4037"/>
          <ac:spMkLst>
            <pc:docMk/>
            <pc:sldMk cId="2389892662" sldId="296"/>
            <ac:spMk id="10" creationId="{B698E9F6-2AD2-D69B-9C94-B5AEF47222E2}"/>
          </ac:spMkLst>
        </pc:spChg>
        <pc:spChg chg="add mod">
          <ac:chgData name="Ivan Dozzani" userId="17f0b882c3b5392f" providerId="LiveId" clId="{B62CC2D1-4936-444B-AC12-10DCE20EC45C}" dt="2025-10-30T02:13:39.611" v="7807" actId="20577"/>
          <ac:spMkLst>
            <pc:docMk/>
            <pc:sldMk cId="2389892662" sldId="296"/>
            <ac:spMk id="11" creationId="{08115DFB-7BA9-7050-C923-E4F5E277AE3D}"/>
          </ac:spMkLst>
        </pc:spChg>
        <pc:spChg chg="add del mod">
          <ac:chgData name="Ivan Dozzani" userId="17f0b882c3b5392f" providerId="LiveId" clId="{B62CC2D1-4936-444B-AC12-10DCE20EC45C}" dt="2025-10-30T00:10:25.206" v="4193" actId="478"/>
          <ac:spMkLst>
            <pc:docMk/>
            <pc:sldMk cId="2389892662" sldId="296"/>
            <ac:spMk id="12" creationId="{82005B48-9679-040B-6B53-E967015C51FB}"/>
          </ac:spMkLst>
        </pc:spChg>
        <pc:spChg chg="add mod">
          <ac:chgData name="Ivan Dozzani" userId="17f0b882c3b5392f" providerId="LiveId" clId="{B62CC2D1-4936-444B-AC12-10DCE20EC45C}" dt="2025-10-30T00:10:18.762" v="4191"/>
          <ac:spMkLst>
            <pc:docMk/>
            <pc:sldMk cId="2389892662" sldId="296"/>
            <ac:spMk id="13" creationId="{6CBAFACA-CCA8-160B-783F-A35A7CBE2497}"/>
          </ac:spMkLst>
        </pc:spChg>
        <pc:spChg chg="add mod">
          <ac:chgData name="Ivan Dozzani" userId="17f0b882c3b5392f" providerId="LiveId" clId="{B62CC2D1-4936-444B-AC12-10DCE20EC45C}" dt="2025-10-30T00:10:44.126" v="4198" actId="1076"/>
          <ac:spMkLst>
            <pc:docMk/>
            <pc:sldMk cId="2389892662" sldId="296"/>
            <ac:spMk id="14" creationId="{B3493C64-B64E-2333-32EF-E9BC2D47825B}"/>
          </ac:spMkLst>
        </pc:spChg>
        <pc:spChg chg="add">
          <ac:chgData name="Ivan Dozzani" userId="17f0b882c3b5392f" providerId="LiveId" clId="{B62CC2D1-4936-444B-AC12-10DCE20EC45C}" dt="2025-10-30T00:14:36.761" v="4507"/>
          <ac:spMkLst>
            <pc:docMk/>
            <pc:sldMk cId="2389892662" sldId="296"/>
            <ac:spMk id="15" creationId="{724771E6-C489-25B7-C6E7-A8D034FDAE37}"/>
          </ac:spMkLst>
        </pc:spChg>
        <pc:spChg chg="add">
          <ac:chgData name="Ivan Dozzani" userId="17f0b882c3b5392f" providerId="LiveId" clId="{B62CC2D1-4936-444B-AC12-10DCE20EC45C}" dt="2025-10-30T00:14:43.458" v="4508"/>
          <ac:spMkLst>
            <pc:docMk/>
            <pc:sldMk cId="2389892662" sldId="296"/>
            <ac:spMk id="16" creationId="{94F1992A-6567-2496-F2E1-8912ABA7C90C}"/>
          </ac:spMkLst>
        </pc:spChg>
        <pc:spChg chg="add del mod">
          <ac:chgData name="Ivan Dozzani" userId="17f0b882c3b5392f" providerId="LiveId" clId="{B62CC2D1-4936-444B-AC12-10DCE20EC45C}" dt="2025-10-30T00:29:45.491" v="5238" actId="478"/>
          <ac:spMkLst>
            <pc:docMk/>
            <pc:sldMk cId="2389892662" sldId="296"/>
            <ac:spMk id="17" creationId="{9DE8213D-E1E7-0467-AB54-7D7B09118EA7}"/>
          </ac:spMkLst>
        </pc:spChg>
        <pc:spChg chg="add del mod">
          <ac:chgData name="Ivan Dozzani" userId="17f0b882c3b5392f" providerId="LiveId" clId="{B62CC2D1-4936-444B-AC12-10DCE20EC45C}" dt="2025-10-30T00:18:24.809" v="4665" actId="22"/>
          <ac:spMkLst>
            <pc:docMk/>
            <pc:sldMk cId="2389892662" sldId="296"/>
            <ac:spMk id="19" creationId="{FDFB8EE5-EB42-8FF6-EADF-CE348B63BF33}"/>
          </ac:spMkLst>
        </pc:spChg>
        <pc:spChg chg="add">
          <ac:chgData name="Ivan Dozzani" userId="17f0b882c3b5392f" providerId="LiveId" clId="{B62CC2D1-4936-444B-AC12-10DCE20EC45C}" dt="2025-10-30T00:18:06.424" v="4658"/>
          <ac:spMkLst>
            <pc:docMk/>
            <pc:sldMk cId="2389892662" sldId="296"/>
            <ac:spMk id="20" creationId="{A2A17951-812F-F2F1-0F3D-0D496E5E1B32}"/>
          </ac:spMkLst>
        </pc:spChg>
        <pc:spChg chg="add del mod">
          <ac:chgData name="Ivan Dozzani" userId="17f0b882c3b5392f" providerId="LiveId" clId="{B62CC2D1-4936-444B-AC12-10DCE20EC45C}" dt="2025-10-30T00:35:36.345" v="5537" actId="478"/>
          <ac:spMkLst>
            <pc:docMk/>
            <pc:sldMk cId="2389892662" sldId="296"/>
            <ac:spMk id="22" creationId="{FD680B50-E2CF-4832-B508-F118FC311B87}"/>
          </ac:spMkLst>
        </pc:spChg>
        <pc:spChg chg="add del">
          <ac:chgData name="Ivan Dozzani" userId="17f0b882c3b5392f" providerId="LiveId" clId="{B62CC2D1-4936-444B-AC12-10DCE20EC45C}" dt="2025-10-30T00:24:40.285" v="5055" actId="478"/>
          <ac:spMkLst>
            <pc:docMk/>
            <pc:sldMk cId="2389892662" sldId="296"/>
            <ac:spMk id="24" creationId="{8322313A-D0A9-D9C9-C028-DB1D98D344CD}"/>
          </ac:spMkLst>
        </pc:spChg>
        <pc:spChg chg="add del mod">
          <ac:chgData name="Ivan Dozzani" userId="17f0b882c3b5392f" providerId="LiveId" clId="{B62CC2D1-4936-444B-AC12-10DCE20EC45C}" dt="2025-10-30T00:35:54.717" v="5540" actId="478"/>
          <ac:spMkLst>
            <pc:docMk/>
            <pc:sldMk cId="2389892662" sldId="296"/>
            <ac:spMk id="26" creationId="{84976E4D-74E6-A814-55C2-1758FF9F3E25}"/>
          </ac:spMkLst>
        </pc:spChg>
        <pc:spChg chg="add mod">
          <ac:chgData name="Ivan Dozzani" userId="17f0b882c3b5392f" providerId="LiveId" clId="{B62CC2D1-4936-444B-AC12-10DCE20EC45C}" dt="2025-10-30T02:13:48.504" v="7808" actId="1076"/>
          <ac:spMkLst>
            <pc:docMk/>
            <pc:sldMk cId="2389892662" sldId="296"/>
            <ac:spMk id="27" creationId="{C09A7408-B666-CA4B-62EF-9CCC06CF9212}"/>
          </ac:spMkLst>
        </pc:spChg>
        <pc:graphicFrameChg chg="add del mod modGraphic">
          <ac:chgData name="Ivan Dozzani" userId="17f0b882c3b5392f" providerId="LiveId" clId="{B62CC2D1-4936-444B-AC12-10DCE20EC45C}" dt="2025-10-29T18:45:49.735" v="3407" actId="478"/>
          <ac:graphicFrameMkLst>
            <pc:docMk/>
            <pc:sldMk cId="2389892662" sldId="296"/>
            <ac:graphicFrameMk id="4" creationId="{CA60AEB2-D628-D381-E821-22CBD44FEEA2}"/>
          </ac:graphicFrameMkLst>
        </pc:graphicFrameChg>
        <pc:graphicFrameChg chg="add del mod modGraphic">
          <ac:chgData name="Ivan Dozzani" userId="17f0b882c3b5392f" providerId="LiveId" clId="{B62CC2D1-4936-444B-AC12-10DCE20EC45C}" dt="2025-10-29T18:46:00.648" v="3410" actId="478"/>
          <ac:graphicFrameMkLst>
            <pc:docMk/>
            <pc:sldMk cId="2389892662" sldId="296"/>
            <ac:graphicFrameMk id="5" creationId="{F9113749-11CA-2C37-E41A-9E5493D1FB29}"/>
          </ac:graphicFrameMkLst>
        </pc:graphicFrameChg>
      </pc:sldChg>
      <pc:sldChg chg="addSp delSp modSp add mod">
        <pc:chgData name="Ivan Dozzani" userId="17f0b882c3b5392f" providerId="LiveId" clId="{B62CC2D1-4936-444B-AC12-10DCE20EC45C}" dt="2025-10-30T11:18:07.112" v="10743" actId="207"/>
        <pc:sldMkLst>
          <pc:docMk/>
          <pc:sldMk cId="1207903477" sldId="297"/>
        </pc:sldMkLst>
        <pc:spChg chg="del">
          <ac:chgData name="Ivan Dozzani" userId="17f0b882c3b5392f" providerId="LiveId" clId="{B62CC2D1-4936-444B-AC12-10DCE20EC45C}" dt="2025-10-30T00:29:40.600" v="5237" actId="478"/>
          <ac:spMkLst>
            <pc:docMk/>
            <pc:sldMk cId="1207903477" sldId="297"/>
            <ac:spMk id="2" creationId="{99E912F2-17C0-57E2-C38F-895DE893C68F}"/>
          </ac:spMkLst>
        </pc:spChg>
        <pc:spChg chg="del">
          <ac:chgData name="Ivan Dozzani" userId="17f0b882c3b5392f" providerId="LiveId" clId="{B62CC2D1-4936-444B-AC12-10DCE20EC45C}" dt="2025-10-30T00:29:38.376" v="5236" actId="478"/>
          <ac:spMkLst>
            <pc:docMk/>
            <pc:sldMk cId="1207903477" sldId="297"/>
            <ac:spMk id="3" creationId="{AEEDAF12-E846-5921-DD8A-15D81EFE234A}"/>
          </ac:spMkLst>
        </pc:spChg>
        <pc:spChg chg="add mod">
          <ac:chgData name="Ivan Dozzani" userId="17f0b882c3b5392f" providerId="LiveId" clId="{B62CC2D1-4936-444B-AC12-10DCE20EC45C}" dt="2025-10-30T00:29:59.946" v="5268" actId="20577"/>
          <ac:spMkLst>
            <pc:docMk/>
            <pc:sldMk cId="1207903477" sldId="297"/>
            <ac:spMk id="4" creationId="{944D1632-E4C0-A4B6-D1CF-D3A6E9D8A2BA}"/>
          </ac:spMkLst>
        </pc:spChg>
        <pc:spChg chg="add mod">
          <ac:chgData name="Ivan Dozzani" userId="17f0b882c3b5392f" providerId="LiveId" clId="{B62CC2D1-4936-444B-AC12-10DCE20EC45C}" dt="2025-10-30T11:17:33.224" v="10740" actId="20577"/>
          <ac:spMkLst>
            <pc:docMk/>
            <pc:sldMk cId="1207903477" sldId="297"/>
            <ac:spMk id="5" creationId="{253C138B-66FC-D984-6847-C342C6A0EAA7}"/>
          </ac:spMkLst>
        </pc:spChg>
        <pc:spChg chg="add mod">
          <ac:chgData name="Ivan Dozzani" userId="17f0b882c3b5392f" providerId="LiveId" clId="{B62CC2D1-4936-444B-AC12-10DCE20EC45C}" dt="2025-10-30T11:18:07.112" v="10743" actId="207"/>
          <ac:spMkLst>
            <pc:docMk/>
            <pc:sldMk cId="1207903477" sldId="297"/>
            <ac:spMk id="6" creationId="{C1D58522-8C28-858E-0F82-1599E2DA36D4}"/>
          </ac:spMkLst>
        </pc:spChg>
        <pc:spChg chg="add del mod">
          <ac:chgData name="Ivan Dozzani" userId="17f0b882c3b5392f" providerId="LiveId" clId="{B62CC2D1-4936-444B-AC12-10DCE20EC45C}" dt="2025-10-30T00:47:34.623" v="6469" actId="478"/>
          <ac:spMkLst>
            <pc:docMk/>
            <pc:sldMk cId="1207903477" sldId="297"/>
            <ac:spMk id="7" creationId="{6CC46C1A-FF11-0AFF-D165-1BC1969D0A65}"/>
          </ac:spMkLst>
        </pc:spChg>
        <pc:spChg chg="add mod">
          <ac:chgData name="Ivan Dozzani" userId="17f0b882c3b5392f" providerId="LiveId" clId="{B62CC2D1-4936-444B-AC12-10DCE20EC45C}" dt="2025-10-30T00:36:33.878" v="5545"/>
          <ac:spMkLst>
            <pc:docMk/>
            <pc:sldMk cId="1207903477" sldId="297"/>
            <ac:spMk id="8" creationId="{F3E05B2A-0E09-CEE5-DCB1-163AFCEA2E41}"/>
          </ac:spMkLst>
        </pc:spChg>
        <pc:spChg chg="add mod">
          <ac:chgData name="Ivan Dozzani" userId="17f0b882c3b5392f" providerId="LiveId" clId="{B62CC2D1-4936-444B-AC12-10DCE20EC45C}" dt="2025-10-30T00:51:45.349" v="6512" actId="1076"/>
          <ac:spMkLst>
            <pc:docMk/>
            <pc:sldMk cId="1207903477" sldId="297"/>
            <ac:spMk id="10" creationId="{C6CE8448-CD8B-A43B-964B-588D8ECCA9EB}"/>
          </ac:spMkLst>
        </pc:spChg>
        <pc:spChg chg="add del mod">
          <ac:chgData name="Ivan Dozzani" userId="17f0b882c3b5392f" providerId="LiveId" clId="{B62CC2D1-4936-444B-AC12-10DCE20EC45C}" dt="2025-10-30T01:32:37.056" v="7328" actId="478"/>
          <ac:spMkLst>
            <pc:docMk/>
            <pc:sldMk cId="1207903477" sldId="297"/>
            <ac:spMk id="12" creationId="{338CA5CF-73E9-8F98-BD2A-BF3D11432C74}"/>
          </ac:spMkLst>
        </pc:spChg>
        <pc:spChg chg="add del">
          <ac:chgData name="Ivan Dozzani" userId="17f0b882c3b5392f" providerId="LiveId" clId="{B62CC2D1-4936-444B-AC12-10DCE20EC45C}" dt="2025-10-30T01:53:17.880" v="7517" actId="22"/>
          <ac:spMkLst>
            <pc:docMk/>
            <pc:sldMk cId="1207903477" sldId="297"/>
            <ac:spMk id="14" creationId="{88B22B3E-8770-812E-1193-D97ED208FE58}"/>
          </ac:spMkLst>
        </pc:spChg>
        <pc:spChg chg="add mod">
          <ac:chgData name="Ivan Dozzani" userId="17f0b882c3b5392f" providerId="LiveId" clId="{B62CC2D1-4936-444B-AC12-10DCE20EC45C}" dt="2025-10-30T11:17:48.890" v="10742" actId="20577"/>
          <ac:spMkLst>
            <pc:docMk/>
            <pc:sldMk cId="1207903477" sldId="297"/>
            <ac:spMk id="16" creationId="{F3739277-8614-037C-8D3F-5D22D3795B00}"/>
          </ac:spMkLst>
        </pc:spChg>
        <pc:picChg chg="add del mod modCrop">
          <ac:chgData name="Ivan Dozzani" userId="17f0b882c3b5392f" providerId="LiveId" clId="{B62CC2D1-4936-444B-AC12-10DCE20EC45C}" dt="2025-10-30T01:54:49.127" v="7565" actId="1076"/>
          <ac:picMkLst>
            <pc:docMk/>
            <pc:sldMk cId="1207903477" sldId="297"/>
            <ac:picMk id="9" creationId="{31B41ABB-4B33-A996-E482-172FA2822BCE}"/>
          </ac:picMkLst>
        </pc:picChg>
      </pc:sldChg>
      <pc:sldChg chg="addSp delSp modSp add mod">
        <pc:chgData name="Ivan Dozzani" userId="17f0b882c3b5392f" providerId="LiveId" clId="{B62CC2D1-4936-444B-AC12-10DCE20EC45C}" dt="2025-10-30T11:15:41.839" v="10699" actId="2711"/>
        <pc:sldMkLst>
          <pc:docMk/>
          <pc:sldMk cId="244327592" sldId="298"/>
        </pc:sldMkLst>
        <pc:spChg chg="del">
          <ac:chgData name="Ivan Dozzani" userId="17f0b882c3b5392f" providerId="LiveId" clId="{B62CC2D1-4936-444B-AC12-10DCE20EC45C}" dt="2025-10-30T00:30:06.581" v="5269" actId="478"/>
          <ac:spMkLst>
            <pc:docMk/>
            <pc:sldMk cId="244327592" sldId="298"/>
            <ac:spMk id="2" creationId="{E521E88D-0A8D-28A7-DAE1-633FE2D2B4D3}"/>
          </ac:spMkLst>
        </pc:spChg>
        <pc:spChg chg="del">
          <ac:chgData name="Ivan Dozzani" userId="17f0b882c3b5392f" providerId="LiveId" clId="{B62CC2D1-4936-444B-AC12-10DCE20EC45C}" dt="2025-10-30T00:30:14.083" v="5271" actId="478"/>
          <ac:spMkLst>
            <pc:docMk/>
            <pc:sldMk cId="244327592" sldId="298"/>
            <ac:spMk id="3" creationId="{4CB7C3AA-39F6-4EAE-F1CF-E257A0B8008D}"/>
          </ac:spMkLst>
        </pc:spChg>
        <pc:spChg chg="add mod">
          <ac:chgData name="Ivan Dozzani" userId="17f0b882c3b5392f" providerId="LiveId" clId="{B62CC2D1-4936-444B-AC12-10DCE20EC45C}" dt="2025-10-30T01:32:07.682" v="7325" actId="20577"/>
          <ac:spMkLst>
            <pc:docMk/>
            <pc:sldMk cId="244327592" sldId="298"/>
            <ac:spMk id="4" creationId="{E85143F9-99F8-417C-A313-DD54BB6C0C2F}"/>
          </ac:spMkLst>
        </pc:spChg>
        <pc:spChg chg="mod">
          <ac:chgData name="Ivan Dozzani" userId="17f0b882c3b5392f" providerId="LiveId" clId="{B62CC2D1-4936-444B-AC12-10DCE20EC45C}" dt="2025-10-30T01:26:57.346" v="7098"/>
          <ac:spMkLst>
            <pc:docMk/>
            <pc:sldMk cId="244327592" sldId="298"/>
            <ac:spMk id="8" creationId="{BF1D5EB5-7FDD-1903-C2E4-04F273BF2921}"/>
          </ac:spMkLst>
        </pc:spChg>
        <pc:spChg chg="mod">
          <ac:chgData name="Ivan Dozzani" userId="17f0b882c3b5392f" providerId="LiveId" clId="{B62CC2D1-4936-444B-AC12-10DCE20EC45C}" dt="2025-10-30T01:30:23.483" v="7229" actId="20577"/>
          <ac:spMkLst>
            <pc:docMk/>
            <pc:sldMk cId="244327592" sldId="298"/>
            <ac:spMk id="11" creationId="{71FE0445-796A-2EC8-C39A-022F7DFF8821}"/>
          </ac:spMkLst>
        </pc:spChg>
        <pc:spChg chg="mod ord">
          <ac:chgData name="Ivan Dozzani" userId="17f0b882c3b5392f" providerId="LiveId" clId="{B62CC2D1-4936-444B-AC12-10DCE20EC45C}" dt="2025-10-30T01:29:59.084" v="7166" actId="20577"/>
          <ac:spMkLst>
            <pc:docMk/>
            <pc:sldMk cId="244327592" sldId="298"/>
            <ac:spMk id="15" creationId="{466E802C-4610-A084-EF86-A5988750C757}"/>
          </ac:spMkLst>
        </pc:spChg>
        <pc:spChg chg="mod">
          <ac:chgData name="Ivan Dozzani" userId="17f0b882c3b5392f" providerId="LiveId" clId="{B62CC2D1-4936-444B-AC12-10DCE20EC45C}" dt="2025-10-30T01:23:07.769" v="6917" actId="20577"/>
          <ac:spMkLst>
            <pc:docMk/>
            <pc:sldMk cId="244327592" sldId="298"/>
            <ac:spMk id="20" creationId="{D9D9EF99-BC80-2442-B006-98CE38626F8C}"/>
          </ac:spMkLst>
        </pc:spChg>
        <pc:spChg chg="mod">
          <ac:chgData name="Ivan Dozzani" userId="17f0b882c3b5392f" providerId="LiveId" clId="{B62CC2D1-4936-444B-AC12-10DCE20EC45C}" dt="2025-10-30T01:26:57.346" v="7098"/>
          <ac:spMkLst>
            <pc:docMk/>
            <pc:sldMk cId="244327592" sldId="298"/>
            <ac:spMk id="21" creationId="{CC46883F-22CA-A9DD-DB15-472575DD00E1}"/>
          </ac:spMkLst>
        </pc:spChg>
        <pc:spChg chg="del mod">
          <ac:chgData name="Ivan Dozzani" userId="17f0b882c3b5392f" providerId="LiveId" clId="{B62CC2D1-4936-444B-AC12-10DCE20EC45C}" dt="2025-10-30T01:22:41.924" v="6898" actId="478"/>
          <ac:spMkLst>
            <pc:docMk/>
            <pc:sldMk cId="244327592" sldId="298"/>
            <ac:spMk id="22" creationId="{46BFD951-53BF-A016-544F-D973B9A5E6F5}"/>
          </ac:spMkLst>
        </pc:spChg>
        <pc:spChg chg="mod">
          <ac:chgData name="Ivan Dozzani" userId="17f0b882c3b5392f" providerId="LiveId" clId="{B62CC2D1-4936-444B-AC12-10DCE20EC45C}" dt="2025-10-30T01:26:57.346" v="7098"/>
          <ac:spMkLst>
            <pc:docMk/>
            <pc:sldMk cId="244327592" sldId="298"/>
            <ac:spMk id="23" creationId="{A072EDE7-7D3E-20B4-A834-4EB5163ECB37}"/>
          </ac:spMkLst>
        </pc:spChg>
        <pc:spChg chg="mod">
          <ac:chgData name="Ivan Dozzani" userId="17f0b882c3b5392f" providerId="LiveId" clId="{B62CC2D1-4936-444B-AC12-10DCE20EC45C}" dt="2025-10-30T01:23:47.771" v="6942" actId="20577"/>
          <ac:spMkLst>
            <pc:docMk/>
            <pc:sldMk cId="244327592" sldId="298"/>
            <ac:spMk id="24" creationId="{CCA61246-B700-B569-B8A5-C5B8169BCE16}"/>
          </ac:spMkLst>
        </pc:spChg>
        <pc:spChg chg="mod">
          <ac:chgData name="Ivan Dozzani" userId="17f0b882c3b5392f" providerId="LiveId" clId="{B62CC2D1-4936-444B-AC12-10DCE20EC45C}" dt="2025-10-30T01:26:57.346" v="7098"/>
          <ac:spMkLst>
            <pc:docMk/>
            <pc:sldMk cId="244327592" sldId="298"/>
            <ac:spMk id="25" creationId="{CF0B3CC0-5D1D-79E4-B514-9EE8D127487A}"/>
          </ac:spMkLst>
        </pc:spChg>
        <pc:spChg chg="mod">
          <ac:chgData name="Ivan Dozzani" userId="17f0b882c3b5392f" providerId="LiveId" clId="{B62CC2D1-4936-444B-AC12-10DCE20EC45C}" dt="2025-10-30T11:15:08.746" v="10697" actId="255"/>
          <ac:spMkLst>
            <pc:docMk/>
            <pc:sldMk cId="244327592" sldId="298"/>
            <ac:spMk id="26" creationId="{6EB60A3C-152F-E58F-B3D2-2723FC8E369F}"/>
          </ac:spMkLst>
        </pc:spChg>
        <pc:spChg chg="mod">
          <ac:chgData name="Ivan Dozzani" userId="17f0b882c3b5392f" providerId="LiveId" clId="{B62CC2D1-4936-444B-AC12-10DCE20EC45C}" dt="2025-10-30T01:28:32.988" v="7116" actId="1076"/>
          <ac:spMkLst>
            <pc:docMk/>
            <pc:sldMk cId="244327592" sldId="298"/>
            <ac:spMk id="28" creationId="{CA2BA0A0-91FC-E5B5-7F46-F48DAC92E6CF}"/>
          </ac:spMkLst>
        </pc:spChg>
        <pc:spChg chg="mod">
          <ac:chgData name="Ivan Dozzani" userId="17f0b882c3b5392f" providerId="LiveId" clId="{B62CC2D1-4936-444B-AC12-10DCE20EC45C}" dt="2025-10-30T01:26:57.346" v="7098"/>
          <ac:spMkLst>
            <pc:docMk/>
            <pc:sldMk cId="244327592" sldId="298"/>
            <ac:spMk id="29" creationId="{AC6553F9-136A-DD58-1B2E-0476E91D460B}"/>
          </ac:spMkLst>
        </pc:spChg>
        <pc:spChg chg="mod">
          <ac:chgData name="Ivan Dozzani" userId="17f0b882c3b5392f" providerId="LiveId" clId="{B62CC2D1-4936-444B-AC12-10DCE20EC45C}" dt="2025-10-30T01:29:41.806" v="7128" actId="1076"/>
          <ac:spMkLst>
            <pc:docMk/>
            <pc:sldMk cId="244327592" sldId="298"/>
            <ac:spMk id="30" creationId="{ED23138E-0D43-FDCD-B66D-1FEBEBE2E884}"/>
          </ac:spMkLst>
        </pc:spChg>
        <pc:spChg chg="add del mod">
          <ac:chgData name="Ivan Dozzani" userId="17f0b882c3b5392f" providerId="LiveId" clId="{B62CC2D1-4936-444B-AC12-10DCE20EC45C}" dt="2025-10-30T01:30:03.355" v="7168" actId="478"/>
          <ac:spMkLst>
            <pc:docMk/>
            <pc:sldMk cId="244327592" sldId="298"/>
            <ac:spMk id="32" creationId="{32CB2E0A-85FC-A887-B5DA-167D628EBF88}"/>
          </ac:spMkLst>
        </pc:spChg>
        <pc:spChg chg="add mod">
          <ac:chgData name="Ivan Dozzani" userId="17f0b882c3b5392f" providerId="LiveId" clId="{B62CC2D1-4936-444B-AC12-10DCE20EC45C}" dt="2025-10-30T01:31:05.771" v="7272" actId="20577"/>
          <ac:spMkLst>
            <pc:docMk/>
            <pc:sldMk cId="244327592" sldId="298"/>
            <ac:spMk id="33" creationId="{0F18EB38-8D44-40A4-9282-5622379D8FBC}"/>
          </ac:spMkLst>
        </pc:spChg>
        <pc:spChg chg="add mod">
          <ac:chgData name="Ivan Dozzani" userId="17f0b882c3b5392f" providerId="LiveId" clId="{B62CC2D1-4936-444B-AC12-10DCE20EC45C}" dt="2025-10-30T01:35:26.172" v="7434" actId="114"/>
          <ac:spMkLst>
            <pc:docMk/>
            <pc:sldMk cId="244327592" sldId="298"/>
            <ac:spMk id="34" creationId="{5E5F55C3-6BC9-9C9E-705E-660BF334DA91}"/>
          </ac:spMkLst>
        </pc:spChg>
        <pc:spChg chg="add del">
          <ac:chgData name="Ivan Dozzani" userId="17f0b882c3b5392f" providerId="LiveId" clId="{B62CC2D1-4936-444B-AC12-10DCE20EC45C}" dt="2025-10-30T01:35:39.896" v="7436" actId="22"/>
          <ac:spMkLst>
            <pc:docMk/>
            <pc:sldMk cId="244327592" sldId="298"/>
            <ac:spMk id="36" creationId="{323E6CD6-B1C3-D2A1-BED1-DFF492B764D0}"/>
          </ac:spMkLst>
        </pc:spChg>
        <pc:grpChg chg="mod">
          <ac:chgData name="Ivan Dozzani" userId="17f0b882c3b5392f" providerId="LiveId" clId="{B62CC2D1-4936-444B-AC12-10DCE20EC45C}" dt="2025-10-30T01:22:15.525" v="6896" actId="1076"/>
          <ac:grpSpMkLst>
            <pc:docMk/>
            <pc:sldMk cId="244327592" sldId="298"/>
            <ac:grpSpMk id="7" creationId="{8F358985-81A4-0469-30CA-1D2153D70A51}"/>
          </ac:grpSpMkLst>
        </pc:grpChg>
        <pc:grpChg chg="del">
          <ac:chgData name="Ivan Dozzani" userId="17f0b882c3b5392f" providerId="LiveId" clId="{B62CC2D1-4936-444B-AC12-10DCE20EC45C}" dt="2025-10-30T01:22:41.924" v="6898" actId="478"/>
          <ac:grpSpMkLst>
            <pc:docMk/>
            <pc:sldMk cId="244327592" sldId="298"/>
            <ac:grpSpMk id="17" creationId="{C60B6B0C-6AD4-6279-6F5A-26E85255DC3B}"/>
          </ac:grpSpMkLst>
        </pc:grpChg>
        <pc:graphicFrameChg chg="add mod modGraphic">
          <ac:chgData name="Ivan Dozzani" userId="17f0b882c3b5392f" providerId="LiveId" clId="{B62CC2D1-4936-444B-AC12-10DCE20EC45C}" dt="2025-10-30T11:15:41.839" v="10699" actId="2711"/>
          <ac:graphicFrameMkLst>
            <pc:docMk/>
            <pc:sldMk cId="244327592" sldId="298"/>
            <ac:graphicFrameMk id="6" creationId="{57A34EF8-359A-BF5C-E8E3-D8C48EA8DF9C}"/>
          </ac:graphicFrameMkLst>
        </pc:graphicFrameChg>
        <pc:graphicFrameChg chg="add del mod">
          <ac:chgData name="Ivan Dozzani" userId="17f0b882c3b5392f" providerId="LiveId" clId="{B62CC2D1-4936-444B-AC12-10DCE20EC45C}" dt="2025-10-30T01:31:08.750" v="7273" actId="478"/>
          <ac:graphicFrameMkLst>
            <pc:docMk/>
            <pc:sldMk cId="244327592" sldId="298"/>
            <ac:graphicFrameMk id="31" creationId="{966814C6-634B-E43A-9651-E9E680A71D21}"/>
          </ac:graphicFrameMkLst>
        </pc:graphicFrameChg>
        <pc:picChg chg="add del">
          <ac:chgData name="Ivan Dozzani" userId="17f0b882c3b5392f" providerId="LiveId" clId="{B62CC2D1-4936-444B-AC12-10DCE20EC45C}" dt="2025-10-30T01:09:05.178" v="6726" actId="478"/>
          <ac:picMkLst>
            <pc:docMk/>
            <pc:sldMk cId="244327592" sldId="298"/>
            <ac:picMk id="5" creationId="{CF7EF601-7172-FCAA-A1A7-E707BD3CFFB7}"/>
          </ac:picMkLst>
        </pc:picChg>
      </pc:sldChg>
      <pc:sldChg chg="addSp delSp modSp add del mod">
        <pc:chgData name="Ivan Dozzani" userId="17f0b882c3b5392f" providerId="LiveId" clId="{B62CC2D1-4936-444B-AC12-10DCE20EC45C}" dt="2025-10-30T01:32:15.969" v="7326" actId="47"/>
        <pc:sldMkLst>
          <pc:docMk/>
          <pc:sldMk cId="3294782110" sldId="299"/>
        </pc:sldMkLst>
        <pc:spChg chg="del">
          <ac:chgData name="Ivan Dozzani" userId="17f0b882c3b5392f" providerId="LiveId" clId="{B62CC2D1-4936-444B-AC12-10DCE20EC45C}" dt="2025-10-30T00:30:31.396" v="5304" actId="478"/>
          <ac:spMkLst>
            <pc:docMk/>
            <pc:sldMk cId="3294782110" sldId="299"/>
            <ac:spMk id="2" creationId="{3B9F9542-B30E-5ED3-FA5C-A51636C55F02}"/>
          </ac:spMkLst>
        </pc:spChg>
        <pc:spChg chg="del">
          <ac:chgData name="Ivan Dozzani" userId="17f0b882c3b5392f" providerId="LiveId" clId="{B62CC2D1-4936-444B-AC12-10DCE20EC45C}" dt="2025-10-30T01:20:43.358" v="6870" actId="478"/>
          <ac:spMkLst>
            <pc:docMk/>
            <pc:sldMk cId="3294782110" sldId="299"/>
            <ac:spMk id="3" creationId="{C8E1EB90-9CD7-9F46-B043-7C44119F34CE}"/>
          </ac:spMkLst>
        </pc:spChg>
        <pc:spChg chg="add mod">
          <ac:chgData name="Ivan Dozzani" userId="17f0b882c3b5392f" providerId="LiveId" clId="{B62CC2D1-4936-444B-AC12-10DCE20EC45C}" dt="2025-10-30T00:30:39.829" v="5327" actId="20577"/>
          <ac:spMkLst>
            <pc:docMk/>
            <pc:sldMk cId="3294782110" sldId="299"/>
            <ac:spMk id="4" creationId="{21FDAC05-DBEC-5D15-6D51-A8DC00DD8687}"/>
          </ac:spMkLst>
        </pc:spChg>
        <pc:spChg chg="mod">
          <ac:chgData name="Ivan Dozzani" userId="17f0b882c3b5392f" providerId="LiveId" clId="{B62CC2D1-4936-444B-AC12-10DCE20EC45C}" dt="2025-10-30T01:21:01.171" v="6874" actId="404"/>
          <ac:spMkLst>
            <pc:docMk/>
            <pc:sldMk cId="3294782110" sldId="299"/>
            <ac:spMk id="6" creationId="{909C223A-8878-B5ED-7574-75773F1E8B73}"/>
          </ac:spMkLst>
        </pc:spChg>
        <pc:spChg chg="mod">
          <ac:chgData name="Ivan Dozzani" userId="17f0b882c3b5392f" providerId="LiveId" clId="{B62CC2D1-4936-444B-AC12-10DCE20EC45C}" dt="2025-10-30T01:21:01.171" v="6874" actId="404"/>
          <ac:spMkLst>
            <pc:docMk/>
            <pc:sldMk cId="3294782110" sldId="299"/>
            <ac:spMk id="13" creationId="{60FF918F-BD24-C5BC-EB63-888C8F4D552C}"/>
          </ac:spMkLst>
        </pc:spChg>
        <pc:spChg chg="mod">
          <ac:chgData name="Ivan Dozzani" userId="17f0b882c3b5392f" providerId="LiveId" clId="{B62CC2D1-4936-444B-AC12-10DCE20EC45C}" dt="2025-10-30T01:21:01.171" v="6874" actId="404"/>
          <ac:spMkLst>
            <pc:docMk/>
            <pc:sldMk cId="3294782110" sldId="299"/>
            <ac:spMk id="17" creationId="{9CBC9BBD-61A9-A192-94CA-EA617F643308}"/>
          </ac:spMkLst>
        </pc:spChg>
        <pc:spChg chg="mod">
          <ac:chgData name="Ivan Dozzani" userId="17f0b882c3b5392f" providerId="LiveId" clId="{B62CC2D1-4936-444B-AC12-10DCE20EC45C}" dt="2025-10-30T01:21:01.171" v="6874" actId="404"/>
          <ac:spMkLst>
            <pc:docMk/>
            <pc:sldMk cId="3294782110" sldId="299"/>
            <ac:spMk id="18" creationId="{9F810D49-19DF-3529-FDB5-CFCCAD219E6C}"/>
          </ac:spMkLst>
        </pc:spChg>
        <pc:spChg chg="mod">
          <ac:chgData name="Ivan Dozzani" userId="17f0b882c3b5392f" providerId="LiveId" clId="{B62CC2D1-4936-444B-AC12-10DCE20EC45C}" dt="2025-10-30T01:21:01.171" v="6874" actId="404"/>
          <ac:spMkLst>
            <pc:docMk/>
            <pc:sldMk cId="3294782110" sldId="299"/>
            <ac:spMk id="20" creationId="{16E9BA1C-EFB1-E89F-28D8-36B3C5EF77B6}"/>
          </ac:spMkLst>
        </pc:spChg>
        <pc:spChg chg="mod">
          <ac:chgData name="Ivan Dozzani" userId="17f0b882c3b5392f" providerId="LiveId" clId="{B62CC2D1-4936-444B-AC12-10DCE20EC45C}" dt="2025-10-30T01:21:01.171" v="6874" actId="404"/>
          <ac:spMkLst>
            <pc:docMk/>
            <pc:sldMk cId="3294782110" sldId="299"/>
            <ac:spMk id="21" creationId="{06C13396-BED4-F459-F8EB-45F55ED891FD}"/>
          </ac:spMkLst>
        </pc:spChg>
        <pc:spChg chg="mod">
          <ac:chgData name="Ivan Dozzani" userId="17f0b882c3b5392f" providerId="LiveId" clId="{B62CC2D1-4936-444B-AC12-10DCE20EC45C}" dt="2025-10-30T01:21:19.018" v="6883" actId="20577"/>
          <ac:spMkLst>
            <pc:docMk/>
            <pc:sldMk cId="3294782110" sldId="299"/>
            <ac:spMk id="22" creationId="{20438026-F1C1-D075-041B-8920AC8474D7}"/>
          </ac:spMkLst>
        </pc:spChg>
        <pc:spChg chg="mod">
          <ac:chgData name="Ivan Dozzani" userId="17f0b882c3b5392f" providerId="LiveId" clId="{B62CC2D1-4936-444B-AC12-10DCE20EC45C}" dt="2025-10-30T01:21:01.171" v="6874" actId="404"/>
          <ac:spMkLst>
            <pc:docMk/>
            <pc:sldMk cId="3294782110" sldId="299"/>
            <ac:spMk id="24" creationId="{9BBFCB57-428E-0401-3FA1-09A2EBFA6406}"/>
          </ac:spMkLst>
        </pc:spChg>
        <pc:spChg chg="mod">
          <ac:chgData name="Ivan Dozzani" userId="17f0b882c3b5392f" providerId="LiveId" clId="{B62CC2D1-4936-444B-AC12-10DCE20EC45C}" dt="2025-10-30T01:21:01.171" v="6874" actId="404"/>
          <ac:spMkLst>
            <pc:docMk/>
            <pc:sldMk cId="3294782110" sldId="299"/>
            <ac:spMk id="25" creationId="{5A6B8D3D-0CAC-1384-C329-109F897ABD57}"/>
          </ac:spMkLst>
        </pc:spChg>
        <pc:spChg chg="mod">
          <ac:chgData name="Ivan Dozzani" userId="17f0b882c3b5392f" providerId="LiveId" clId="{B62CC2D1-4936-444B-AC12-10DCE20EC45C}" dt="2025-10-30T01:21:01.171" v="6874" actId="404"/>
          <ac:spMkLst>
            <pc:docMk/>
            <pc:sldMk cId="3294782110" sldId="299"/>
            <ac:spMk id="26" creationId="{5B9F98DF-AFBB-6082-523B-7A0DF4BD5D08}"/>
          </ac:spMkLst>
        </pc:spChg>
        <pc:spChg chg="mod">
          <ac:chgData name="Ivan Dozzani" userId="17f0b882c3b5392f" providerId="LiveId" clId="{B62CC2D1-4936-444B-AC12-10DCE20EC45C}" dt="2025-10-30T01:21:01.171" v="6874" actId="404"/>
          <ac:spMkLst>
            <pc:docMk/>
            <pc:sldMk cId="3294782110" sldId="299"/>
            <ac:spMk id="28" creationId="{66AECAC0-2926-07CA-617D-669EAD338C93}"/>
          </ac:spMkLst>
        </pc:spChg>
        <pc:grpChg chg="mod">
          <ac:chgData name="Ivan Dozzani" userId="17f0b882c3b5392f" providerId="LiveId" clId="{B62CC2D1-4936-444B-AC12-10DCE20EC45C}" dt="2025-10-30T01:21:11.002" v="6876" actId="1076"/>
          <ac:grpSpMkLst>
            <pc:docMk/>
            <pc:sldMk cId="3294782110" sldId="299"/>
            <ac:grpSpMk id="5" creationId="{0F860FFC-0B92-E884-11DE-5984392B2C85}"/>
          </ac:grpSpMkLst>
        </pc:grpChg>
      </pc:sldChg>
      <pc:sldChg chg="addSp delSp modSp add del mod">
        <pc:chgData name="Ivan Dozzani" userId="17f0b882c3b5392f" providerId="LiveId" clId="{B62CC2D1-4936-444B-AC12-10DCE20EC45C}" dt="2025-10-30T02:40:33.499" v="9346" actId="47"/>
        <pc:sldMkLst>
          <pc:docMk/>
          <pc:sldMk cId="581768485" sldId="300"/>
        </pc:sldMkLst>
        <pc:spChg chg="del">
          <ac:chgData name="Ivan Dozzani" userId="17f0b882c3b5392f" providerId="LiveId" clId="{B62CC2D1-4936-444B-AC12-10DCE20EC45C}" dt="2025-10-30T00:30:46.143" v="5328" actId="478"/>
          <ac:spMkLst>
            <pc:docMk/>
            <pc:sldMk cId="581768485" sldId="300"/>
            <ac:spMk id="2" creationId="{977DD46E-360E-4DFD-402A-07E5A2BA6F69}"/>
          </ac:spMkLst>
        </pc:spChg>
        <pc:spChg chg="del">
          <ac:chgData name="Ivan Dozzani" userId="17f0b882c3b5392f" providerId="LiveId" clId="{B62CC2D1-4936-444B-AC12-10DCE20EC45C}" dt="2025-10-30T02:14:04.898" v="7809" actId="478"/>
          <ac:spMkLst>
            <pc:docMk/>
            <pc:sldMk cId="581768485" sldId="300"/>
            <ac:spMk id="3" creationId="{FCBAAB04-73FD-C8EF-F3D2-272A6B686709}"/>
          </ac:spMkLst>
        </pc:spChg>
        <pc:spChg chg="add mod">
          <ac:chgData name="Ivan Dozzani" userId="17f0b882c3b5392f" providerId="LiveId" clId="{B62CC2D1-4936-444B-AC12-10DCE20EC45C}" dt="2025-10-30T00:30:56.077" v="5348" actId="20577"/>
          <ac:spMkLst>
            <pc:docMk/>
            <pc:sldMk cId="581768485" sldId="300"/>
            <ac:spMk id="4" creationId="{89B34E69-A3CB-B48C-2101-BD416FBD4937}"/>
          </ac:spMkLst>
        </pc:spChg>
        <pc:spChg chg="add mod">
          <ac:chgData name="Ivan Dozzani" userId="17f0b882c3b5392f" providerId="LiveId" clId="{B62CC2D1-4936-444B-AC12-10DCE20EC45C}" dt="2025-10-30T02:21:55.411" v="7948" actId="14100"/>
          <ac:spMkLst>
            <pc:docMk/>
            <pc:sldMk cId="581768485" sldId="300"/>
            <ac:spMk id="6" creationId="{5B5CF64B-9349-916A-8924-A4BEA84CE46F}"/>
          </ac:spMkLst>
        </pc:spChg>
        <pc:spChg chg="add mod">
          <ac:chgData name="Ivan Dozzani" userId="17f0b882c3b5392f" providerId="LiveId" clId="{B62CC2D1-4936-444B-AC12-10DCE20EC45C}" dt="2025-10-30T02:25:25.832" v="8127" actId="14100"/>
          <ac:spMkLst>
            <pc:docMk/>
            <pc:sldMk cId="581768485" sldId="300"/>
            <ac:spMk id="8" creationId="{9FCAD9D5-D4E4-644C-CC47-103DC3BF75B6}"/>
          </ac:spMkLst>
        </pc:spChg>
        <pc:spChg chg="add mod">
          <ac:chgData name="Ivan Dozzani" userId="17f0b882c3b5392f" providerId="LiveId" clId="{B62CC2D1-4936-444B-AC12-10DCE20EC45C}" dt="2025-10-30T02:35:47.677" v="8975" actId="1076"/>
          <ac:spMkLst>
            <pc:docMk/>
            <pc:sldMk cId="581768485" sldId="300"/>
            <ac:spMk id="10" creationId="{4FE434B8-D059-710C-A76D-3D0D23BB4249}"/>
          </ac:spMkLst>
        </pc:spChg>
      </pc:sldChg>
      <pc:sldChg chg="add del">
        <pc:chgData name="Ivan Dozzani" userId="17f0b882c3b5392f" providerId="LiveId" clId="{B62CC2D1-4936-444B-AC12-10DCE20EC45C}" dt="2025-10-30T02:39:29.337" v="9345" actId="47"/>
        <pc:sldMkLst>
          <pc:docMk/>
          <pc:sldMk cId="521268336" sldId="301"/>
        </pc:sldMkLst>
      </pc:sldChg>
      <pc:sldChg chg="addSp delSp modSp add mod modAnim">
        <pc:chgData name="Ivan Dozzani" userId="17f0b882c3b5392f" providerId="LiveId" clId="{B62CC2D1-4936-444B-AC12-10DCE20EC45C}" dt="2025-10-30T11:40:45.234" v="11521" actId="1076"/>
        <pc:sldMkLst>
          <pc:docMk/>
          <pc:sldMk cId="421963348" sldId="302"/>
        </pc:sldMkLst>
        <pc:spChg chg="del">
          <ac:chgData name="Ivan Dozzani" userId="17f0b882c3b5392f" providerId="LiveId" clId="{B62CC2D1-4936-444B-AC12-10DCE20EC45C}" dt="2025-10-30T00:31:07.122" v="5349" actId="478"/>
          <ac:spMkLst>
            <pc:docMk/>
            <pc:sldMk cId="421963348" sldId="302"/>
            <ac:spMk id="2" creationId="{7B94F0D4-44B0-3EEE-7766-78EA720086FD}"/>
          </ac:spMkLst>
        </pc:spChg>
        <pc:spChg chg="del">
          <ac:chgData name="Ivan Dozzani" userId="17f0b882c3b5392f" providerId="LiveId" clId="{B62CC2D1-4936-444B-AC12-10DCE20EC45C}" dt="2025-10-30T00:31:22.750" v="5363" actId="478"/>
          <ac:spMkLst>
            <pc:docMk/>
            <pc:sldMk cId="421963348" sldId="302"/>
            <ac:spMk id="3" creationId="{DDC7437F-E868-2A61-F32C-0661D37B88D5}"/>
          </ac:spMkLst>
        </pc:spChg>
        <pc:spChg chg="add mod">
          <ac:chgData name="Ivan Dozzani" userId="17f0b882c3b5392f" providerId="LiveId" clId="{B62CC2D1-4936-444B-AC12-10DCE20EC45C}" dt="2025-10-30T00:31:40.065" v="5368" actId="1076"/>
          <ac:spMkLst>
            <pc:docMk/>
            <pc:sldMk cId="421963348" sldId="302"/>
            <ac:spMk id="4" creationId="{616D60E3-E1BA-EF33-752E-6E4C191AA475}"/>
          </ac:spMkLst>
        </pc:spChg>
        <pc:spChg chg="add mod">
          <ac:chgData name="Ivan Dozzani" userId="17f0b882c3b5392f" providerId="LiveId" clId="{B62CC2D1-4936-444B-AC12-10DCE20EC45C}" dt="2025-10-30T11:40:37.688" v="11519" actId="1076"/>
          <ac:spMkLst>
            <pc:docMk/>
            <pc:sldMk cId="421963348" sldId="302"/>
            <ac:spMk id="6" creationId="{257F15CE-9F67-B773-91FE-CBB807C18A66}"/>
          </ac:spMkLst>
        </pc:spChg>
        <pc:spChg chg="add mod">
          <ac:chgData name="Ivan Dozzani" userId="17f0b882c3b5392f" providerId="LiveId" clId="{B62CC2D1-4936-444B-AC12-10DCE20EC45C}" dt="2025-10-30T11:40:32.844" v="11518" actId="1076"/>
          <ac:spMkLst>
            <pc:docMk/>
            <pc:sldMk cId="421963348" sldId="302"/>
            <ac:spMk id="8" creationId="{9910E7E9-4A08-B7CB-7F82-5EE1AFA16AC4}"/>
          </ac:spMkLst>
        </pc:spChg>
        <pc:spChg chg="add del mod">
          <ac:chgData name="Ivan Dozzani" userId="17f0b882c3b5392f" providerId="LiveId" clId="{B62CC2D1-4936-444B-AC12-10DCE20EC45C}" dt="2025-10-30T11:20:43.323" v="10756" actId="478"/>
          <ac:spMkLst>
            <pc:docMk/>
            <pc:sldMk cId="421963348" sldId="302"/>
            <ac:spMk id="9" creationId="{FE2A538B-F942-C07E-B4BC-FE3A6E2805DC}"/>
          </ac:spMkLst>
        </pc:spChg>
        <pc:spChg chg="add mod">
          <ac:chgData name="Ivan Dozzani" userId="17f0b882c3b5392f" providerId="LiveId" clId="{B62CC2D1-4936-444B-AC12-10DCE20EC45C}" dt="2025-10-30T11:40:41.619" v="11520" actId="1076"/>
          <ac:spMkLst>
            <pc:docMk/>
            <pc:sldMk cId="421963348" sldId="302"/>
            <ac:spMk id="11" creationId="{A4B1641B-6C22-2E96-C76C-48E7FFCF7B4C}"/>
          </ac:spMkLst>
        </pc:spChg>
        <pc:spChg chg="add mod">
          <ac:chgData name="Ivan Dozzani" userId="17f0b882c3b5392f" providerId="LiveId" clId="{B62CC2D1-4936-444B-AC12-10DCE20EC45C}" dt="2025-10-30T11:40:45.234" v="11521" actId="1076"/>
          <ac:spMkLst>
            <pc:docMk/>
            <pc:sldMk cId="421963348" sldId="302"/>
            <ac:spMk id="13" creationId="{F7DE4428-6CFE-1E9E-4B18-9184FEA5E915}"/>
          </ac:spMkLst>
        </pc:spChg>
      </pc:sldChg>
      <pc:sldChg chg="add del">
        <pc:chgData name="Ivan Dozzani" userId="17f0b882c3b5392f" providerId="LiveId" clId="{B62CC2D1-4936-444B-AC12-10DCE20EC45C}" dt="2025-10-30T00:31:28.524" v="5365" actId="47"/>
        <pc:sldMkLst>
          <pc:docMk/>
          <pc:sldMk cId="2575905302" sldId="303"/>
        </pc:sldMkLst>
      </pc:sldChg>
      <pc:sldChg chg="add del">
        <pc:chgData name="Ivan Dozzani" userId="17f0b882c3b5392f" providerId="LiveId" clId="{B62CC2D1-4936-444B-AC12-10DCE20EC45C}" dt="2025-10-30T00:31:30.489" v="5366" actId="47"/>
        <pc:sldMkLst>
          <pc:docMk/>
          <pc:sldMk cId="92419990" sldId="304"/>
        </pc:sldMkLst>
      </pc:sldChg>
      <pc:sldChg chg="add del">
        <pc:chgData name="Ivan Dozzani" userId="17f0b882c3b5392f" providerId="LiveId" clId="{B62CC2D1-4936-444B-AC12-10DCE20EC45C}" dt="2025-10-30T00:31:31.837" v="5367" actId="47"/>
        <pc:sldMkLst>
          <pc:docMk/>
          <pc:sldMk cId="1050593301" sldId="305"/>
        </pc:sldMkLst>
      </pc:sldChg>
      <pc:sldChg chg="new del">
        <pc:chgData name="Ivan Dozzani" userId="17f0b882c3b5392f" providerId="LiveId" clId="{B62CC2D1-4936-444B-AC12-10DCE20EC45C}" dt="2025-10-29T15:46:06.401" v="222" actId="47"/>
        <pc:sldMkLst>
          <pc:docMk/>
          <pc:sldMk cId="159126500" sldId="306"/>
        </pc:sldMkLst>
      </pc:sldChg>
      <pc:sldChg chg="addSp delSp modSp new add del mod ord">
        <pc:chgData name="Ivan Dozzani" userId="17f0b882c3b5392f" providerId="LiveId" clId="{B62CC2D1-4936-444B-AC12-10DCE20EC45C}" dt="2025-10-29T17:20:20.158" v="2271" actId="47"/>
        <pc:sldMkLst>
          <pc:docMk/>
          <pc:sldMk cId="3190492334" sldId="306"/>
        </pc:sldMkLst>
        <pc:spChg chg="add del mod">
          <ac:chgData name="Ivan Dozzani" userId="17f0b882c3b5392f" providerId="LiveId" clId="{B62CC2D1-4936-444B-AC12-10DCE20EC45C}" dt="2025-10-29T17:16:01.262" v="2181" actId="478"/>
          <ac:spMkLst>
            <pc:docMk/>
            <pc:sldMk cId="3190492334" sldId="306"/>
            <ac:spMk id="2" creationId="{D76035CB-8B4A-5E27-1429-327C0CF4835D}"/>
          </ac:spMkLst>
        </pc:spChg>
        <pc:spChg chg="del">
          <ac:chgData name="Ivan Dozzani" userId="17f0b882c3b5392f" providerId="LiveId" clId="{B62CC2D1-4936-444B-AC12-10DCE20EC45C}" dt="2025-10-29T15:46:19.936" v="236" actId="478"/>
          <ac:spMkLst>
            <pc:docMk/>
            <pc:sldMk cId="3190492334" sldId="306"/>
            <ac:spMk id="3" creationId="{658AB650-926E-F29E-A9BD-A84FA7B7C52C}"/>
          </ac:spMkLst>
        </pc:spChg>
        <pc:spChg chg="add del mod">
          <ac:chgData name="Ivan Dozzani" userId="17f0b882c3b5392f" providerId="LiveId" clId="{B62CC2D1-4936-444B-AC12-10DCE20EC45C}" dt="2025-10-29T17:16:11.075" v="2184" actId="478"/>
          <ac:spMkLst>
            <pc:docMk/>
            <pc:sldMk cId="3190492334" sldId="306"/>
            <ac:spMk id="4" creationId="{7A54BA08-89AB-8CF2-9A87-C94A19950D75}"/>
          </ac:spMkLst>
        </pc:spChg>
        <pc:spChg chg="add">
          <ac:chgData name="Ivan Dozzani" userId="17f0b882c3b5392f" providerId="LiveId" clId="{B62CC2D1-4936-444B-AC12-10DCE20EC45C}" dt="2025-10-29T15:54:35.317" v="572"/>
          <ac:spMkLst>
            <pc:docMk/>
            <pc:sldMk cId="3190492334" sldId="306"/>
            <ac:spMk id="5" creationId="{CA916F4C-18FA-8DA7-13BC-121B35E13F35}"/>
          </ac:spMkLst>
        </pc:spChg>
        <pc:spChg chg="add mod">
          <ac:chgData name="Ivan Dozzani" userId="17f0b882c3b5392f" providerId="LiveId" clId="{B62CC2D1-4936-444B-AC12-10DCE20EC45C}" dt="2025-10-29T15:54:47.842" v="575" actId="1076"/>
          <ac:spMkLst>
            <pc:docMk/>
            <pc:sldMk cId="3190492334" sldId="306"/>
            <ac:spMk id="6" creationId="{AFC7037F-AB10-B205-7E50-4ED8332CA4BC}"/>
          </ac:spMkLst>
        </pc:spChg>
        <pc:spChg chg="add del mod">
          <ac:chgData name="Ivan Dozzani" userId="17f0b882c3b5392f" providerId="LiveId" clId="{B62CC2D1-4936-444B-AC12-10DCE20EC45C}" dt="2025-10-29T16:41:47.486" v="1118" actId="478"/>
          <ac:spMkLst>
            <pc:docMk/>
            <pc:sldMk cId="3190492334" sldId="306"/>
            <ac:spMk id="8" creationId="{AD31E004-619A-21FE-922B-07E7AE583CC1}"/>
          </ac:spMkLst>
        </pc:spChg>
        <pc:spChg chg="add mod">
          <ac:chgData name="Ivan Dozzani" userId="17f0b882c3b5392f" providerId="LiveId" clId="{B62CC2D1-4936-444B-AC12-10DCE20EC45C}" dt="2025-10-29T16:53:03.326" v="1247" actId="1076"/>
          <ac:spMkLst>
            <pc:docMk/>
            <pc:sldMk cId="3190492334" sldId="306"/>
            <ac:spMk id="9" creationId="{D0A0392D-14BC-E36F-D4D6-62274D129349}"/>
          </ac:spMkLst>
        </pc:spChg>
        <pc:spChg chg="add del mod">
          <ac:chgData name="Ivan Dozzani" userId="17f0b882c3b5392f" providerId="LiveId" clId="{B62CC2D1-4936-444B-AC12-10DCE20EC45C}" dt="2025-10-29T16:19:06.242" v="984" actId="478"/>
          <ac:spMkLst>
            <pc:docMk/>
            <pc:sldMk cId="3190492334" sldId="306"/>
            <ac:spMk id="11" creationId="{5B5DDF5A-44C7-FA36-E59E-30D872A335A3}"/>
          </ac:spMkLst>
        </pc:spChg>
        <pc:spChg chg="add mod">
          <ac:chgData name="Ivan Dozzani" userId="17f0b882c3b5392f" providerId="LiveId" clId="{B62CC2D1-4936-444B-AC12-10DCE20EC45C}" dt="2025-10-29T16:53:00.399" v="1246" actId="1076"/>
          <ac:spMkLst>
            <pc:docMk/>
            <pc:sldMk cId="3190492334" sldId="306"/>
            <ac:spMk id="18" creationId="{2FE7BAB9-9649-FCB5-2718-34FEE7A0386F}"/>
          </ac:spMkLst>
        </pc:spChg>
        <pc:spChg chg="add mod">
          <ac:chgData name="Ivan Dozzani" userId="17f0b882c3b5392f" providerId="LiveId" clId="{B62CC2D1-4936-444B-AC12-10DCE20EC45C}" dt="2025-10-29T16:55:52.953" v="1252" actId="14100"/>
          <ac:spMkLst>
            <pc:docMk/>
            <pc:sldMk cId="3190492334" sldId="306"/>
            <ac:spMk id="20" creationId="{F44E1045-0597-99EA-1234-AFA151F5EB86}"/>
          </ac:spMkLst>
        </pc:spChg>
        <pc:spChg chg="add mod">
          <ac:chgData name="Ivan Dozzani" userId="17f0b882c3b5392f" providerId="LiveId" clId="{B62CC2D1-4936-444B-AC12-10DCE20EC45C}" dt="2025-10-29T16:58:56.206" v="1309" actId="14100"/>
          <ac:spMkLst>
            <pc:docMk/>
            <pc:sldMk cId="3190492334" sldId="306"/>
            <ac:spMk id="22" creationId="{41307793-0424-7B02-CED6-2A4F4807D4A6}"/>
          </ac:spMkLst>
        </pc:spChg>
        <pc:spChg chg="add del">
          <ac:chgData name="Ivan Dozzani" userId="17f0b882c3b5392f" providerId="LiveId" clId="{B62CC2D1-4936-444B-AC12-10DCE20EC45C}" dt="2025-10-29T17:05:52.251" v="1335" actId="478"/>
          <ac:spMkLst>
            <pc:docMk/>
            <pc:sldMk cId="3190492334" sldId="306"/>
            <ac:spMk id="23" creationId="{29334D85-FF5F-DDFA-1AB2-2C9D5AF77C31}"/>
          </ac:spMkLst>
        </pc:spChg>
        <pc:spChg chg="add del mod">
          <ac:chgData name="Ivan Dozzani" userId="17f0b882c3b5392f" providerId="LiveId" clId="{B62CC2D1-4936-444B-AC12-10DCE20EC45C}" dt="2025-10-29T17:16:01.262" v="2181" actId="478"/>
          <ac:spMkLst>
            <pc:docMk/>
            <pc:sldMk cId="3190492334" sldId="306"/>
            <ac:spMk id="25" creationId="{03DA95F5-F662-FE06-43DD-8AC00C0E03AD}"/>
          </ac:spMkLst>
        </pc:spChg>
        <pc:graphicFrameChg chg="add del mod modGraphic">
          <ac:chgData name="Ivan Dozzani" userId="17f0b882c3b5392f" providerId="LiveId" clId="{B62CC2D1-4936-444B-AC12-10DCE20EC45C}" dt="2025-10-29T16:19:00.585" v="983" actId="478"/>
          <ac:graphicFrameMkLst>
            <pc:docMk/>
            <pc:sldMk cId="3190492334" sldId="306"/>
            <ac:graphicFrameMk id="10" creationId="{D76C782C-D81D-94ED-2E52-09E5155365D1}"/>
          </ac:graphicFrameMkLst>
        </pc:graphicFrameChg>
        <pc:graphicFrameChg chg="add del mod modGraphic">
          <ac:chgData name="Ivan Dozzani" userId="17f0b882c3b5392f" providerId="LiveId" clId="{B62CC2D1-4936-444B-AC12-10DCE20EC45C}" dt="2025-10-29T16:29:58.973" v="989" actId="478"/>
          <ac:graphicFrameMkLst>
            <pc:docMk/>
            <pc:sldMk cId="3190492334" sldId="306"/>
            <ac:graphicFrameMk id="12" creationId="{29DCD047-BA70-049A-98B1-85EAABDF5C71}"/>
          </ac:graphicFrameMkLst>
        </pc:graphicFrameChg>
        <pc:graphicFrameChg chg="add mod modGraphic">
          <ac:chgData name="Ivan Dozzani" userId="17f0b882c3b5392f" providerId="LiveId" clId="{B62CC2D1-4936-444B-AC12-10DCE20EC45C}" dt="2025-10-29T16:53:19.481" v="1248" actId="1076"/>
          <ac:graphicFrameMkLst>
            <pc:docMk/>
            <pc:sldMk cId="3190492334" sldId="306"/>
            <ac:graphicFrameMk id="15" creationId="{46889EF7-9DAB-8925-15B4-AFDB97418EB2}"/>
          </ac:graphicFrameMkLst>
        </pc:graphicFrameChg>
        <pc:picChg chg="add del">
          <ac:chgData name="Ivan Dozzani" userId="17f0b882c3b5392f" providerId="LiveId" clId="{B62CC2D1-4936-444B-AC12-10DCE20EC45C}" dt="2025-10-29T16:31:04.182" v="991" actId="478"/>
          <ac:picMkLst>
            <pc:docMk/>
            <pc:sldMk cId="3190492334" sldId="306"/>
            <ac:picMk id="13" creationId="{AB193505-3139-5DDA-F287-2B496E3E433E}"/>
          </ac:picMkLst>
        </pc:picChg>
        <pc:picChg chg="add del mod">
          <ac:chgData name="Ivan Dozzani" userId="17f0b882c3b5392f" providerId="LiveId" clId="{B62CC2D1-4936-444B-AC12-10DCE20EC45C}" dt="2025-10-29T16:34:33.971" v="1001" actId="478"/>
          <ac:picMkLst>
            <pc:docMk/>
            <pc:sldMk cId="3190492334" sldId="306"/>
            <ac:picMk id="14" creationId="{AB1C0305-91A8-8B4F-BC10-EBA331AEC8F5}"/>
          </ac:picMkLst>
        </pc:picChg>
        <pc:picChg chg="add mod">
          <ac:chgData name="Ivan Dozzani" userId="17f0b882c3b5392f" providerId="LiveId" clId="{B62CC2D1-4936-444B-AC12-10DCE20EC45C}" dt="2025-10-29T16:52:12.918" v="1238" actId="1076"/>
          <ac:picMkLst>
            <pc:docMk/>
            <pc:sldMk cId="3190492334" sldId="306"/>
            <ac:picMk id="16" creationId="{655B2BCD-134A-CC95-D2D6-E321989800EF}"/>
          </ac:picMkLst>
        </pc:picChg>
        <pc:picChg chg="add del mod">
          <ac:chgData name="Ivan Dozzani" userId="17f0b882c3b5392f" providerId="LiveId" clId="{B62CC2D1-4936-444B-AC12-10DCE20EC45C}" dt="2025-10-29T16:40:13.357" v="1095" actId="478"/>
          <ac:picMkLst>
            <pc:docMk/>
            <pc:sldMk cId="3190492334" sldId="306"/>
            <ac:picMk id="1029" creationId="{12F75DEE-DBE6-3FD6-36D4-427A1FE51FCC}"/>
          </ac:picMkLst>
        </pc:picChg>
      </pc:sldChg>
      <pc:sldChg chg="new del">
        <pc:chgData name="Ivan Dozzani" userId="17f0b882c3b5392f" providerId="LiveId" clId="{B62CC2D1-4936-444B-AC12-10DCE20EC45C}" dt="2025-10-29T15:46:04.502" v="221" actId="47"/>
        <pc:sldMkLst>
          <pc:docMk/>
          <pc:sldMk cId="530165515" sldId="307"/>
        </pc:sldMkLst>
      </pc:sldChg>
      <pc:sldChg chg="new del">
        <pc:chgData name="Ivan Dozzani" userId="17f0b882c3b5392f" providerId="LiveId" clId="{B62CC2D1-4936-444B-AC12-10DCE20EC45C}" dt="2025-10-29T17:06:06.834" v="1340" actId="47"/>
        <pc:sldMkLst>
          <pc:docMk/>
          <pc:sldMk cId="964136552" sldId="307"/>
        </pc:sldMkLst>
      </pc:sldChg>
      <pc:sldChg chg="addSp delSp modSp new mod ord">
        <pc:chgData name="Ivan Dozzani" userId="17f0b882c3b5392f" providerId="LiveId" clId="{B62CC2D1-4936-444B-AC12-10DCE20EC45C}" dt="2025-10-30T11:31:41.679" v="11497" actId="1076"/>
        <pc:sldMkLst>
          <pc:docMk/>
          <pc:sldMk cId="4219139873" sldId="308"/>
        </pc:sldMkLst>
        <pc:spChg chg="del mod">
          <ac:chgData name="Ivan Dozzani" userId="17f0b882c3b5392f" providerId="LiveId" clId="{B62CC2D1-4936-444B-AC12-10DCE20EC45C}" dt="2025-10-30T02:24:58.401" v="8125" actId="478"/>
          <ac:spMkLst>
            <pc:docMk/>
            <pc:sldMk cId="4219139873" sldId="308"/>
            <ac:spMk id="2" creationId="{1C351AF6-7D13-B654-717E-1A2C260A7B63}"/>
          </ac:spMkLst>
        </pc:spChg>
        <pc:spChg chg="del">
          <ac:chgData name="Ivan Dozzani" userId="17f0b882c3b5392f" providerId="LiveId" clId="{B62CC2D1-4936-444B-AC12-10DCE20EC45C}" dt="2025-10-29T17:06:24.828" v="1357"/>
          <ac:spMkLst>
            <pc:docMk/>
            <pc:sldMk cId="4219139873" sldId="308"/>
            <ac:spMk id="3" creationId="{C08EA063-287D-84AF-DC93-FCE040413FE6}"/>
          </ac:spMkLst>
        </pc:spChg>
        <pc:spChg chg="add mod">
          <ac:chgData name="Ivan Dozzani" userId="17f0b882c3b5392f" providerId="LiveId" clId="{B62CC2D1-4936-444B-AC12-10DCE20EC45C}" dt="2025-10-30T02:24:54.205" v="8124" actId="20577"/>
          <ac:spMkLst>
            <pc:docMk/>
            <pc:sldMk cId="4219139873" sldId="308"/>
            <ac:spMk id="3" creationId="{C0AB7330-D5C5-8D83-7770-71C5CC2D1C14}"/>
          </ac:spMkLst>
        </pc:spChg>
        <pc:spChg chg="add mod">
          <ac:chgData name="Ivan Dozzani" userId="17f0b882c3b5392f" providerId="LiveId" clId="{B62CC2D1-4936-444B-AC12-10DCE20EC45C}" dt="2025-10-30T11:31:41.679" v="11497" actId="1076"/>
          <ac:spMkLst>
            <pc:docMk/>
            <pc:sldMk cId="4219139873" sldId="308"/>
            <ac:spMk id="4" creationId="{4011A22A-0A5C-9D91-11EE-A08A6A80EBD3}"/>
          </ac:spMkLst>
        </pc:spChg>
        <pc:spChg chg="add del mod">
          <ac:chgData name="Ivan Dozzani" userId="17f0b882c3b5392f" providerId="LiveId" clId="{B62CC2D1-4936-444B-AC12-10DCE20EC45C}" dt="2025-10-30T02:25:00.700" v="8126" actId="478"/>
          <ac:spMkLst>
            <pc:docMk/>
            <pc:sldMk cId="4219139873" sldId="308"/>
            <ac:spMk id="6" creationId="{198F0974-B91C-8988-4763-B83DF5804339}"/>
          </ac:spMkLst>
        </pc:spChg>
        <pc:picChg chg="add del mod">
          <ac:chgData name="Ivan Dozzani" userId="17f0b882c3b5392f" providerId="LiveId" clId="{B62CC2D1-4936-444B-AC12-10DCE20EC45C}" dt="2025-10-29T17:34:15.777" v="2465" actId="478"/>
          <ac:picMkLst>
            <pc:docMk/>
            <pc:sldMk cId="4219139873" sldId="308"/>
            <ac:picMk id="6" creationId="{87FEB73F-C780-BB12-EFF0-BCABA82B543A}"/>
          </ac:picMkLst>
        </pc:picChg>
      </pc:sldChg>
      <pc:sldChg chg="addSp delSp modSp new mod modAnim">
        <pc:chgData name="Ivan Dozzani" userId="17f0b882c3b5392f" providerId="LiveId" clId="{B62CC2D1-4936-444B-AC12-10DCE20EC45C}" dt="2025-10-30T11:34:20.066" v="11505"/>
        <pc:sldMkLst>
          <pc:docMk/>
          <pc:sldMk cId="817974060" sldId="309"/>
        </pc:sldMkLst>
        <pc:spChg chg="del mod">
          <ac:chgData name="Ivan Dozzani" userId="17f0b882c3b5392f" providerId="LiveId" clId="{B62CC2D1-4936-444B-AC12-10DCE20EC45C}" dt="2025-10-29T18:45:17.091" v="3405" actId="478"/>
          <ac:spMkLst>
            <pc:docMk/>
            <pc:sldMk cId="817974060" sldId="309"/>
            <ac:spMk id="2" creationId="{AE1E165E-1DDC-9F5B-667E-A271AC633003}"/>
          </ac:spMkLst>
        </pc:spChg>
        <pc:spChg chg="del">
          <ac:chgData name="Ivan Dozzani" userId="17f0b882c3b5392f" providerId="LiveId" clId="{B62CC2D1-4936-444B-AC12-10DCE20EC45C}" dt="2025-10-29T17:21:22.328" v="2273"/>
          <ac:spMkLst>
            <pc:docMk/>
            <pc:sldMk cId="817974060" sldId="309"/>
            <ac:spMk id="3" creationId="{216F8831-A563-5F7E-457D-1D146F7084FD}"/>
          </ac:spMkLst>
        </pc:spChg>
        <pc:spChg chg="add del mod">
          <ac:chgData name="Ivan Dozzani" userId="17f0b882c3b5392f" providerId="LiveId" clId="{B62CC2D1-4936-444B-AC12-10DCE20EC45C}" dt="2025-10-29T17:23:25.984" v="2281" actId="478"/>
          <ac:spMkLst>
            <pc:docMk/>
            <pc:sldMk cId="817974060" sldId="309"/>
            <ac:spMk id="4" creationId="{640206E0-6310-F655-CE15-7EE96F75B2EF}"/>
          </ac:spMkLst>
        </pc:spChg>
        <pc:spChg chg="add">
          <ac:chgData name="Ivan Dozzani" userId="17f0b882c3b5392f" providerId="LiveId" clId="{B62CC2D1-4936-444B-AC12-10DCE20EC45C}" dt="2025-10-29T17:21:55.892" v="2274"/>
          <ac:spMkLst>
            <pc:docMk/>
            <pc:sldMk cId="817974060" sldId="309"/>
            <ac:spMk id="5" creationId="{D536253C-7877-EAD0-43F4-08B327319DDB}"/>
          </ac:spMkLst>
        </pc:spChg>
        <pc:spChg chg="add del mod">
          <ac:chgData name="Ivan Dozzani" userId="17f0b882c3b5392f" providerId="LiveId" clId="{B62CC2D1-4936-444B-AC12-10DCE20EC45C}" dt="2025-10-29T17:23:25.989" v="2283"/>
          <ac:spMkLst>
            <pc:docMk/>
            <pc:sldMk cId="817974060" sldId="309"/>
            <ac:spMk id="7" creationId="{CE3315AE-E85A-8FE3-C22A-1F6D854A9468}"/>
          </ac:spMkLst>
        </pc:spChg>
        <pc:spChg chg="add mod topLvl">
          <ac:chgData name="Ivan Dozzani" userId="17f0b882c3b5392f" providerId="LiveId" clId="{B62CC2D1-4936-444B-AC12-10DCE20EC45C}" dt="2025-10-30T11:33:43.364" v="11501" actId="165"/>
          <ac:spMkLst>
            <pc:docMk/>
            <pc:sldMk cId="817974060" sldId="309"/>
            <ac:spMk id="9" creationId="{800EDA63-5082-B1EA-F15F-6CF7589B0767}"/>
          </ac:spMkLst>
        </pc:spChg>
        <pc:spChg chg="add mod topLvl">
          <ac:chgData name="Ivan Dozzani" userId="17f0b882c3b5392f" providerId="LiveId" clId="{B62CC2D1-4936-444B-AC12-10DCE20EC45C}" dt="2025-10-30T11:33:43.364" v="11501" actId="165"/>
          <ac:spMkLst>
            <pc:docMk/>
            <pc:sldMk cId="817974060" sldId="309"/>
            <ac:spMk id="11" creationId="{03ABEC1D-CBA4-61DF-CFF1-03BD35D0ED73}"/>
          </ac:spMkLst>
        </pc:spChg>
        <pc:spChg chg="add del">
          <ac:chgData name="Ivan Dozzani" userId="17f0b882c3b5392f" providerId="LiveId" clId="{B62CC2D1-4936-444B-AC12-10DCE20EC45C}" dt="2025-10-29T17:26:35.559" v="2325" actId="22"/>
          <ac:spMkLst>
            <pc:docMk/>
            <pc:sldMk cId="817974060" sldId="309"/>
            <ac:spMk id="13" creationId="{35083A67-2FB4-7DDB-4172-9983F5249BB4}"/>
          </ac:spMkLst>
        </pc:spChg>
        <pc:spChg chg="add mod topLvl">
          <ac:chgData name="Ivan Dozzani" userId="17f0b882c3b5392f" providerId="LiveId" clId="{B62CC2D1-4936-444B-AC12-10DCE20EC45C}" dt="2025-10-30T11:33:43.364" v="11501" actId="165"/>
          <ac:spMkLst>
            <pc:docMk/>
            <pc:sldMk cId="817974060" sldId="309"/>
            <ac:spMk id="15" creationId="{8BD3E210-9CA9-9EB0-9E9A-9EBD3E2B8F5E}"/>
          </ac:spMkLst>
        </pc:spChg>
        <pc:spChg chg="add del mod">
          <ac:chgData name="Ivan Dozzani" userId="17f0b882c3b5392f" providerId="LiveId" clId="{B62CC2D1-4936-444B-AC12-10DCE20EC45C}" dt="2025-10-29T17:43:22.042" v="2540" actId="478"/>
          <ac:spMkLst>
            <pc:docMk/>
            <pc:sldMk cId="817974060" sldId="309"/>
            <ac:spMk id="17" creationId="{25BA10A9-5E5C-9AC4-082C-96A03505CD04}"/>
          </ac:spMkLst>
        </pc:spChg>
        <pc:spChg chg="add mod topLvl">
          <ac:chgData name="Ivan Dozzani" userId="17f0b882c3b5392f" providerId="LiveId" clId="{B62CC2D1-4936-444B-AC12-10DCE20EC45C}" dt="2025-10-30T11:33:43.364" v="11501" actId="165"/>
          <ac:spMkLst>
            <pc:docMk/>
            <pc:sldMk cId="817974060" sldId="309"/>
            <ac:spMk id="19" creationId="{D5BC29EC-0F0F-48D3-B8DD-80FFC5FE8541}"/>
          </ac:spMkLst>
        </pc:spChg>
        <pc:spChg chg="add mod topLvl">
          <ac:chgData name="Ivan Dozzani" userId="17f0b882c3b5392f" providerId="LiveId" clId="{B62CC2D1-4936-444B-AC12-10DCE20EC45C}" dt="2025-10-30T11:33:43.364" v="11501" actId="165"/>
          <ac:spMkLst>
            <pc:docMk/>
            <pc:sldMk cId="817974060" sldId="309"/>
            <ac:spMk id="20" creationId="{9E621E2F-1A30-D9D8-5022-6C87091ADDC9}"/>
          </ac:spMkLst>
        </pc:spChg>
        <pc:spChg chg="add del mod">
          <ac:chgData name="Ivan Dozzani" userId="17f0b882c3b5392f" providerId="LiveId" clId="{B62CC2D1-4936-444B-AC12-10DCE20EC45C}" dt="2025-10-29T17:44:22.185" v="2552" actId="478"/>
          <ac:spMkLst>
            <pc:docMk/>
            <pc:sldMk cId="817974060" sldId="309"/>
            <ac:spMk id="22" creationId="{1CF9A532-55E0-C769-8E54-CA8F5125D447}"/>
          </ac:spMkLst>
        </pc:spChg>
        <pc:spChg chg="add mod topLvl">
          <ac:chgData name="Ivan Dozzani" userId="17f0b882c3b5392f" providerId="LiveId" clId="{B62CC2D1-4936-444B-AC12-10DCE20EC45C}" dt="2025-10-30T11:33:43.364" v="11501" actId="165"/>
          <ac:spMkLst>
            <pc:docMk/>
            <pc:sldMk cId="817974060" sldId="309"/>
            <ac:spMk id="23" creationId="{1AFCB519-F989-2EEA-0DB5-BA2F9D28347E}"/>
          </ac:spMkLst>
        </pc:spChg>
        <pc:spChg chg="add mod">
          <ac:chgData name="Ivan Dozzani" userId="17f0b882c3b5392f" providerId="LiveId" clId="{B62CC2D1-4936-444B-AC12-10DCE20EC45C}" dt="2025-10-29T18:45:13.719" v="3404" actId="20577"/>
          <ac:spMkLst>
            <pc:docMk/>
            <pc:sldMk cId="817974060" sldId="309"/>
            <ac:spMk id="34" creationId="{AE66B2DA-74BF-8BF9-D856-44846A3A8C6D}"/>
          </ac:spMkLst>
        </pc:spChg>
        <pc:spChg chg="add del mod">
          <ac:chgData name="Ivan Dozzani" userId="17f0b882c3b5392f" providerId="LiveId" clId="{B62CC2D1-4936-444B-AC12-10DCE20EC45C}" dt="2025-10-29T18:45:22.945" v="3406" actId="478"/>
          <ac:spMkLst>
            <pc:docMk/>
            <pc:sldMk cId="817974060" sldId="309"/>
            <ac:spMk id="36" creationId="{25064A92-B1BE-DB6C-F57E-674BAC11BEB0}"/>
          </ac:spMkLst>
        </pc:spChg>
        <pc:grpChg chg="add del mod">
          <ac:chgData name="Ivan Dozzani" userId="17f0b882c3b5392f" providerId="LiveId" clId="{B62CC2D1-4936-444B-AC12-10DCE20EC45C}" dt="2025-10-30T11:33:43.364" v="11501" actId="165"/>
          <ac:grpSpMkLst>
            <pc:docMk/>
            <pc:sldMk cId="817974060" sldId="309"/>
            <ac:grpSpMk id="26" creationId="{0F4FF40B-4492-B0CF-0304-5DC0378F234B}"/>
          </ac:grpSpMkLst>
        </pc:grpChg>
        <pc:picChg chg="add mod modCrop">
          <ac:chgData name="Ivan Dozzani" userId="17f0b882c3b5392f" providerId="LiveId" clId="{B62CC2D1-4936-444B-AC12-10DCE20EC45C}" dt="2025-10-29T17:49:57.512" v="2588" actId="14100"/>
          <ac:picMkLst>
            <pc:docMk/>
            <pc:sldMk cId="817974060" sldId="309"/>
            <ac:picMk id="25" creationId="{F0F23C1D-DEBD-CE40-E84E-6D29C7DAFC84}"/>
          </ac:picMkLst>
        </pc:picChg>
        <pc:picChg chg="add mod">
          <ac:chgData name="Ivan Dozzani" userId="17f0b882c3b5392f" providerId="LiveId" clId="{B62CC2D1-4936-444B-AC12-10DCE20EC45C}" dt="2025-10-29T17:52:06.849" v="2591" actId="1076"/>
          <ac:picMkLst>
            <pc:docMk/>
            <pc:sldMk cId="817974060" sldId="309"/>
            <ac:picMk id="27" creationId="{F8B59586-7EB2-ABD9-5E8E-E9EC31AA0671}"/>
          </ac:picMkLst>
        </pc:picChg>
        <pc:cxnChg chg="add">
          <ac:chgData name="Ivan Dozzani" userId="17f0b882c3b5392f" providerId="LiveId" clId="{B62CC2D1-4936-444B-AC12-10DCE20EC45C}" dt="2025-10-29T17:52:33.985" v="2592" actId="11529"/>
          <ac:cxnSpMkLst>
            <pc:docMk/>
            <pc:sldMk cId="817974060" sldId="309"/>
            <ac:cxnSpMk id="29" creationId="{A8FF870E-0790-D5BF-4AD8-AFEE28D872ED}"/>
          </ac:cxnSpMkLst>
        </pc:cxnChg>
        <pc:cxnChg chg="add mod">
          <ac:chgData name="Ivan Dozzani" userId="17f0b882c3b5392f" providerId="LiveId" clId="{B62CC2D1-4936-444B-AC12-10DCE20EC45C}" dt="2025-10-29T17:52:47.688" v="2595" actId="1076"/>
          <ac:cxnSpMkLst>
            <pc:docMk/>
            <pc:sldMk cId="817974060" sldId="309"/>
            <ac:cxnSpMk id="30" creationId="{6975A1A1-5F2D-3A9A-A009-99238D053A48}"/>
          </ac:cxnSpMkLst>
        </pc:cxnChg>
        <pc:cxnChg chg="add mod">
          <ac:chgData name="Ivan Dozzani" userId="17f0b882c3b5392f" providerId="LiveId" clId="{B62CC2D1-4936-444B-AC12-10DCE20EC45C}" dt="2025-10-29T18:07:17.269" v="2751" actId="1076"/>
          <ac:cxnSpMkLst>
            <pc:docMk/>
            <pc:sldMk cId="817974060" sldId="309"/>
            <ac:cxnSpMk id="32" creationId="{F26E691D-BA9B-9A18-F8D0-42A342836FD8}"/>
          </ac:cxnSpMkLst>
        </pc:cxnChg>
      </pc:sldChg>
      <pc:sldChg chg="addSp delSp modSp add mod">
        <pc:chgData name="Ivan Dozzani" userId="17f0b882c3b5392f" providerId="LiveId" clId="{B62CC2D1-4936-444B-AC12-10DCE20EC45C}" dt="2025-10-29T23:53:21.646" v="3696" actId="1076"/>
        <pc:sldMkLst>
          <pc:docMk/>
          <pc:sldMk cId="3012471051" sldId="310"/>
        </pc:sldMkLst>
        <pc:spChg chg="mod">
          <ac:chgData name="Ivan Dozzani" userId="17f0b882c3b5392f" providerId="LiveId" clId="{B62CC2D1-4936-444B-AC12-10DCE20EC45C}" dt="2025-10-29T23:50:31.140" v="3685" actId="20577"/>
          <ac:spMkLst>
            <pc:docMk/>
            <pc:sldMk cId="3012471051" sldId="310"/>
            <ac:spMk id="2" creationId="{860E7703-E8A8-6A9C-0C8C-FA886629B217}"/>
          </ac:spMkLst>
        </pc:spChg>
        <pc:spChg chg="add mod">
          <ac:chgData name="Ivan Dozzani" userId="17f0b882c3b5392f" providerId="LiveId" clId="{B62CC2D1-4936-444B-AC12-10DCE20EC45C}" dt="2025-10-29T23:53:16.705" v="3695" actId="1076"/>
          <ac:spMkLst>
            <pc:docMk/>
            <pc:sldMk cId="3012471051" sldId="310"/>
            <ac:spMk id="7" creationId="{B637AC71-F64B-4DE3-3EB7-9AA6F4BA79AC}"/>
          </ac:spMkLst>
        </pc:spChg>
        <pc:spChg chg="del mod">
          <ac:chgData name="Ivan Dozzani" userId="17f0b882c3b5392f" providerId="LiveId" clId="{B62CC2D1-4936-444B-AC12-10DCE20EC45C}" dt="2025-10-29T23:36:06.660" v="3503" actId="478"/>
          <ac:spMkLst>
            <pc:docMk/>
            <pc:sldMk cId="3012471051" sldId="310"/>
            <ac:spMk id="12" creationId="{5769A7EC-FE17-BB78-1184-12FA941DD44E}"/>
          </ac:spMkLst>
        </pc:spChg>
        <pc:spChg chg="del mod">
          <ac:chgData name="Ivan Dozzani" userId="17f0b882c3b5392f" providerId="LiveId" clId="{B62CC2D1-4936-444B-AC12-10DCE20EC45C}" dt="2025-10-29T23:48:37.798" v="3517"/>
          <ac:spMkLst>
            <pc:docMk/>
            <pc:sldMk cId="3012471051" sldId="310"/>
            <ac:spMk id="13" creationId="{C4F6F81F-0E6F-709A-1D25-8A324437A1DA}"/>
          </ac:spMkLst>
        </pc:spChg>
        <pc:spChg chg="del">
          <ac:chgData name="Ivan Dozzani" userId="17f0b882c3b5392f" providerId="LiveId" clId="{B62CC2D1-4936-444B-AC12-10DCE20EC45C}" dt="2025-10-29T23:48:44.156" v="3519" actId="478"/>
          <ac:spMkLst>
            <pc:docMk/>
            <pc:sldMk cId="3012471051" sldId="310"/>
            <ac:spMk id="17" creationId="{08183274-76E5-F89A-0E80-21502BB8A5D1}"/>
          </ac:spMkLst>
        </pc:spChg>
        <pc:spChg chg="del">
          <ac:chgData name="Ivan Dozzani" userId="17f0b882c3b5392f" providerId="LiveId" clId="{B62CC2D1-4936-444B-AC12-10DCE20EC45C}" dt="2025-10-29T23:36:09.516" v="3504" actId="478"/>
          <ac:spMkLst>
            <pc:docMk/>
            <pc:sldMk cId="3012471051" sldId="310"/>
            <ac:spMk id="18" creationId="{9A1A35EE-1286-AB32-89F4-7695D979482C}"/>
          </ac:spMkLst>
        </pc:spChg>
        <pc:spChg chg="del">
          <ac:chgData name="Ivan Dozzani" userId="17f0b882c3b5392f" providerId="LiveId" clId="{B62CC2D1-4936-444B-AC12-10DCE20EC45C}" dt="2025-10-29T23:48:40.984" v="3518" actId="478"/>
          <ac:spMkLst>
            <pc:docMk/>
            <pc:sldMk cId="3012471051" sldId="310"/>
            <ac:spMk id="19" creationId="{9819F54C-CA0A-B2C5-03D0-41939F1D4BCB}"/>
          </ac:spMkLst>
        </pc:spChg>
        <pc:spChg chg="del">
          <ac:chgData name="Ivan Dozzani" userId="17f0b882c3b5392f" providerId="LiveId" clId="{B62CC2D1-4936-444B-AC12-10DCE20EC45C}" dt="2025-10-29T23:48:40.984" v="3518" actId="478"/>
          <ac:spMkLst>
            <pc:docMk/>
            <pc:sldMk cId="3012471051" sldId="310"/>
            <ac:spMk id="21" creationId="{C3951E85-9FB8-99A4-71B8-BCC0C138FDBA}"/>
          </ac:spMkLst>
        </pc:spChg>
        <pc:spChg chg="del">
          <ac:chgData name="Ivan Dozzani" userId="17f0b882c3b5392f" providerId="LiveId" clId="{B62CC2D1-4936-444B-AC12-10DCE20EC45C}" dt="2025-10-29T23:48:40.984" v="3518" actId="478"/>
          <ac:spMkLst>
            <pc:docMk/>
            <pc:sldMk cId="3012471051" sldId="310"/>
            <ac:spMk id="24" creationId="{CE642353-450C-1A45-EF39-99ACA730E069}"/>
          </ac:spMkLst>
        </pc:spChg>
        <pc:spChg chg="del">
          <ac:chgData name="Ivan Dozzani" userId="17f0b882c3b5392f" providerId="LiveId" clId="{B62CC2D1-4936-444B-AC12-10DCE20EC45C}" dt="2025-10-29T23:48:40.984" v="3518" actId="478"/>
          <ac:spMkLst>
            <pc:docMk/>
            <pc:sldMk cId="3012471051" sldId="310"/>
            <ac:spMk id="32" creationId="{5C9FB822-0A5C-858B-544D-8EDCE03D20B8}"/>
          </ac:spMkLst>
        </pc:spChg>
        <pc:spChg chg="del">
          <ac:chgData name="Ivan Dozzani" userId="17f0b882c3b5392f" providerId="LiveId" clId="{B62CC2D1-4936-444B-AC12-10DCE20EC45C}" dt="2025-10-29T23:48:40.984" v="3518" actId="478"/>
          <ac:spMkLst>
            <pc:docMk/>
            <pc:sldMk cId="3012471051" sldId="310"/>
            <ac:spMk id="39" creationId="{EEEC95CE-5576-A4A3-CEBD-3A4C5E8D067C}"/>
          </ac:spMkLst>
        </pc:spChg>
        <pc:spChg chg="del">
          <ac:chgData name="Ivan Dozzani" userId="17f0b882c3b5392f" providerId="LiveId" clId="{B62CC2D1-4936-444B-AC12-10DCE20EC45C}" dt="2025-10-29T23:48:40.984" v="3518" actId="478"/>
          <ac:spMkLst>
            <pc:docMk/>
            <pc:sldMk cId="3012471051" sldId="310"/>
            <ac:spMk id="44" creationId="{DE863BB5-F9B2-F43F-ABDA-166D2AF29F7F}"/>
          </ac:spMkLst>
        </pc:spChg>
        <pc:spChg chg="del">
          <ac:chgData name="Ivan Dozzani" userId="17f0b882c3b5392f" providerId="LiveId" clId="{B62CC2D1-4936-444B-AC12-10DCE20EC45C}" dt="2025-10-29T23:48:40.984" v="3518" actId="478"/>
          <ac:spMkLst>
            <pc:docMk/>
            <pc:sldMk cId="3012471051" sldId="310"/>
            <ac:spMk id="46" creationId="{0D8587FE-D5F1-52A7-D1F4-9B81B70E4BBC}"/>
          </ac:spMkLst>
        </pc:spChg>
        <pc:picChg chg="add mod modCrop">
          <ac:chgData name="Ivan Dozzani" userId="17f0b882c3b5392f" providerId="LiveId" clId="{B62CC2D1-4936-444B-AC12-10DCE20EC45C}" dt="2025-10-29T23:49:26.289" v="3527" actId="1076"/>
          <ac:picMkLst>
            <pc:docMk/>
            <pc:sldMk cId="3012471051" sldId="310"/>
            <ac:picMk id="3" creationId="{C638D02F-2924-02CD-4088-0D852394F29C}"/>
          </ac:picMkLst>
        </pc:picChg>
        <pc:picChg chg="add mod">
          <ac:chgData name="Ivan Dozzani" userId="17f0b882c3b5392f" providerId="LiveId" clId="{B62CC2D1-4936-444B-AC12-10DCE20EC45C}" dt="2025-10-29T23:53:21.646" v="3696" actId="1076"/>
          <ac:picMkLst>
            <pc:docMk/>
            <pc:sldMk cId="3012471051" sldId="310"/>
            <ac:picMk id="4" creationId="{1D7147AE-F899-D3D9-9DBF-65BB11B651A7}"/>
          </ac:picMkLst>
        </pc:picChg>
        <pc:picChg chg="add mod">
          <ac:chgData name="Ivan Dozzani" userId="17f0b882c3b5392f" providerId="LiveId" clId="{B62CC2D1-4936-444B-AC12-10DCE20EC45C}" dt="2025-10-29T23:52:24.342" v="3690" actId="1076"/>
          <ac:picMkLst>
            <pc:docMk/>
            <pc:sldMk cId="3012471051" sldId="310"/>
            <ac:picMk id="6" creationId="{8E7CDAAA-A450-85CE-A5CE-5CB67F6593C7}"/>
          </ac:picMkLst>
        </pc:picChg>
        <pc:picChg chg="del">
          <ac:chgData name="Ivan Dozzani" userId="17f0b882c3b5392f" providerId="LiveId" clId="{B62CC2D1-4936-444B-AC12-10DCE20EC45C}" dt="2025-10-29T23:48:40.984" v="3518" actId="478"/>
          <ac:picMkLst>
            <pc:docMk/>
            <pc:sldMk cId="3012471051" sldId="310"/>
            <ac:picMk id="31" creationId="{241B8A50-CDFB-298A-EACA-B06DB1D71777}"/>
          </ac:picMkLst>
        </pc:picChg>
        <pc:picChg chg="del">
          <ac:chgData name="Ivan Dozzani" userId="17f0b882c3b5392f" providerId="LiveId" clId="{B62CC2D1-4936-444B-AC12-10DCE20EC45C}" dt="2025-10-29T23:48:40.984" v="3518" actId="478"/>
          <ac:picMkLst>
            <pc:docMk/>
            <pc:sldMk cId="3012471051" sldId="310"/>
            <ac:picMk id="36" creationId="{969851D1-C906-8245-15F1-F3E641D2F032}"/>
          </ac:picMkLst>
        </pc:picChg>
        <pc:picChg chg="del">
          <ac:chgData name="Ivan Dozzani" userId="17f0b882c3b5392f" providerId="LiveId" clId="{B62CC2D1-4936-444B-AC12-10DCE20EC45C}" dt="2025-10-29T23:48:40.984" v="3518" actId="478"/>
          <ac:picMkLst>
            <pc:docMk/>
            <pc:sldMk cId="3012471051" sldId="310"/>
            <ac:picMk id="38" creationId="{C63D2FA0-8EE3-6330-0A2F-49BD90EA1BE7}"/>
          </ac:picMkLst>
        </pc:picChg>
      </pc:sldChg>
      <pc:sldChg chg="addSp delSp modSp new mod modAnim">
        <pc:chgData name="Ivan Dozzani" userId="17f0b882c3b5392f" providerId="LiveId" clId="{B62CC2D1-4936-444B-AC12-10DCE20EC45C}" dt="2025-10-30T11:41:25.296" v="11523"/>
        <pc:sldMkLst>
          <pc:docMk/>
          <pc:sldMk cId="111699753" sldId="311"/>
        </pc:sldMkLst>
        <pc:spChg chg="del">
          <ac:chgData name="Ivan Dozzani" userId="17f0b882c3b5392f" providerId="LiveId" clId="{B62CC2D1-4936-444B-AC12-10DCE20EC45C}" dt="2025-10-30T01:35:56.223" v="7438" actId="478"/>
          <ac:spMkLst>
            <pc:docMk/>
            <pc:sldMk cId="111699753" sldId="311"/>
            <ac:spMk id="2" creationId="{491979A0-6807-0477-B353-98FE04A07473}"/>
          </ac:spMkLst>
        </pc:spChg>
        <pc:spChg chg="del">
          <ac:chgData name="Ivan Dozzani" userId="17f0b882c3b5392f" providerId="LiveId" clId="{B62CC2D1-4936-444B-AC12-10DCE20EC45C}" dt="2025-10-30T01:35:59.156" v="7439" actId="478"/>
          <ac:spMkLst>
            <pc:docMk/>
            <pc:sldMk cId="111699753" sldId="311"/>
            <ac:spMk id="3" creationId="{7A13E981-BD74-9B00-4750-A2B5D925CE94}"/>
          </ac:spMkLst>
        </pc:spChg>
        <pc:spChg chg="add mod">
          <ac:chgData name="Ivan Dozzani" userId="17f0b882c3b5392f" providerId="LiveId" clId="{B62CC2D1-4936-444B-AC12-10DCE20EC45C}" dt="2025-10-30T11:19:55.068" v="10752" actId="20577"/>
          <ac:spMkLst>
            <pc:docMk/>
            <pc:sldMk cId="111699753" sldId="311"/>
            <ac:spMk id="4" creationId="{712DDC28-9472-E754-C7A3-C988049481FF}"/>
          </ac:spMkLst>
        </pc:spChg>
        <pc:spChg chg="add del mod">
          <ac:chgData name="Ivan Dozzani" userId="17f0b882c3b5392f" providerId="LiveId" clId="{B62CC2D1-4936-444B-AC12-10DCE20EC45C}" dt="2025-10-30T01:39:30.246" v="7447" actId="478"/>
          <ac:spMkLst>
            <pc:docMk/>
            <pc:sldMk cId="111699753" sldId="311"/>
            <ac:spMk id="7" creationId="{19155724-259E-B8CA-1B84-854FACBA2BC8}"/>
          </ac:spMkLst>
        </pc:spChg>
        <pc:spChg chg="add del mod">
          <ac:chgData name="Ivan Dozzani" userId="17f0b882c3b5392f" providerId="LiveId" clId="{B62CC2D1-4936-444B-AC12-10DCE20EC45C}" dt="2025-10-30T02:18:26.061" v="7869" actId="478"/>
          <ac:spMkLst>
            <pc:docMk/>
            <pc:sldMk cId="111699753" sldId="311"/>
            <ac:spMk id="11" creationId="{F220E7DB-D474-D611-6738-73909111E09D}"/>
          </ac:spMkLst>
        </pc:spChg>
        <pc:spChg chg="add del mod">
          <ac:chgData name="Ivan Dozzani" userId="17f0b882c3b5392f" providerId="LiveId" clId="{B62CC2D1-4936-444B-AC12-10DCE20EC45C}" dt="2025-10-30T02:19:48.341" v="7894" actId="478"/>
          <ac:spMkLst>
            <pc:docMk/>
            <pc:sldMk cId="111699753" sldId="311"/>
            <ac:spMk id="12" creationId="{7D215255-890D-84A1-22D5-D203CD3FF158}"/>
          </ac:spMkLst>
        </pc:spChg>
        <pc:spChg chg="add del mod">
          <ac:chgData name="Ivan Dozzani" userId="17f0b882c3b5392f" providerId="LiveId" clId="{B62CC2D1-4936-444B-AC12-10DCE20EC45C}" dt="2025-10-30T02:16:47.404" v="7846" actId="478"/>
          <ac:spMkLst>
            <pc:docMk/>
            <pc:sldMk cId="111699753" sldId="311"/>
            <ac:spMk id="14" creationId="{554EF59A-75D4-9349-E164-0CC03D219D9A}"/>
          </ac:spMkLst>
        </pc:spChg>
        <pc:spChg chg="add mod">
          <ac:chgData name="Ivan Dozzani" userId="17f0b882c3b5392f" providerId="LiveId" clId="{B62CC2D1-4936-444B-AC12-10DCE20EC45C}" dt="2025-10-30T11:18:52.756" v="10747" actId="20577"/>
          <ac:spMkLst>
            <pc:docMk/>
            <pc:sldMk cId="111699753" sldId="311"/>
            <ac:spMk id="16" creationId="{26BE1F9A-49B4-BD8F-0730-74FC2C360127}"/>
          </ac:spMkLst>
        </pc:spChg>
        <pc:spChg chg="add">
          <ac:chgData name="Ivan Dozzani" userId="17f0b882c3b5392f" providerId="LiveId" clId="{B62CC2D1-4936-444B-AC12-10DCE20EC45C}" dt="2025-10-30T02:17:08.901" v="7850"/>
          <ac:spMkLst>
            <pc:docMk/>
            <pc:sldMk cId="111699753" sldId="311"/>
            <ac:spMk id="17" creationId="{4DE02DEC-9894-95FB-04EF-26379E719C90}"/>
          </ac:spMkLst>
        </pc:spChg>
        <pc:spChg chg="add del mod">
          <ac:chgData name="Ivan Dozzani" userId="17f0b882c3b5392f" providerId="LiveId" clId="{B62CC2D1-4936-444B-AC12-10DCE20EC45C}" dt="2025-10-30T02:18:59.431" v="7874" actId="478"/>
          <ac:spMkLst>
            <pc:docMk/>
            <pc:sldMk cId="111699753" sldId="311"/>
            <ac:spMk id="18" creationId="{66F7F7E6-825C-DACC-0918-ACB6D6B7EA63}"/>
          </ac:spMkLst>
        </pc:spChg>
        <pc:spChg chg="add mod">
          <ac:chgData name="Ivan Dozzani" userId="17f0b882c3b5392f" providerId="LiveId" clId="{B62CC2D1-4936-444B-AC12-10DCE20EC45C}" dt="2025-10-30T11:19:48.793" v="10751" actId="207"/>
          <ac:spMkLst>
            <pc:docMk/>
            <pc:sldMk cId="111699753" sldId="311"/>
            <ac:spMk id="20" creationId="{0584E8A2-44FD-9E23-A53B-447137A594B6}"/>
          </ac:spMkLst>
        </pc:spChg>
        <pc:graphicFrameChg chg="add del mod">
          <ac:chgData name="Ivan Dozzani" userId="17f0b882c3b5392f" providerId="LiveId" clId="{B62CC2D1-4936-444B-AC12-10DCE20EC45C}" dt="2025-10-30T02:10:50.938" v="7685" actId="478"/>
          <ac:graphicFrameMkLst>
            <pc:docMk/>
            <pc:sldMk cId="111699753" sldId="311"/>
            <ac:graphicFrameMk id="8" creationId="{DE04256D-AA8C-093E-24D7-669D3EC4B4FD}"/>
          </ac:graphicFrameMkLst>
        </pc:graphicFrameChg>
        <pc:picChg chg="add del mod">
          <ac:chgData name="Ivan Dozzani" userId="17f0b882c3b5392f" providerId="LiveId" clId="{B62CC2D1-4936-444B-AC12-10DCE20EC45C}" dt="2025-10-30T01:48:41.673" v="7448" actId="478"/>
          <ac:picMkLst>
            <pc:docMk/>
            <pc:sldMk cId="111699753" sldId="311"/>
            <ac:picMk id="5" creationId="{576CC52A-C341-3639-F16E-B3818E687CAA}"/>
          </ac:picMkLst>
        </pc:picChg>
        <pc:picChg chg="add mod">
          <ac:chgData name="Ivan Dozzani" userId="17f0b882c3b5392f" providerId="LiveId" clId="{B62CC2D1-4936-444B-AC12-10DCE20EC45C}" dt="2025-10-30T02:19:43.311" v="7893" actId="1076"/>
          <ac:picMkLst>
            <pc:docMk/>
            <pc:sldMk cId="111699753" sldId="311"/>
            <ac:picMk id="9" creationId="{04B70FEC-2231-FBEF-416E-219837FB6986}"/>
          </ac:picMkLst>
        </pc:picChg>
        <pc:picChg chg="add mod">
          <ac:chgData name="Ivan Dozzani" userId="17f0b882c3b5392f" providerId="LiveId" clId="{B62CC2D1-4936-444B-AC12-10DCE20EC45C}" dt="2025-10-30T02:20:53.234" v="7910" actId="1076"/>
          <ac:picMkLst>
            <pc:docMk/>
            <pc:sldMk cId="111699753" sldId="311"/>
            <ac:picMk id="10" creationId="{072D5F61-09CA-1A16-E8E5-4EDE3CABFCE4}"/>
          </ac:picMkLst>
        </pc:picChg>
        <pc:inkChg chg="add del">
          <ac:chgData name="Ivan Dozzani" userId="17f0b882c3b5392f" providerId="LiveId" clId="{B62CC2D1-4936-444B-AC12-10DCE20EC45C}" dt="2025-10-30T01:48:45.744" v="7449" actId="478"/>
          <ac:inkMkLst>
            <pc:docMk/>
            <pc:sldMk cId="111699753" sldId="311"/>
            <ac:inkMk id="6" creationId="{C923B407-233A-E78F-2B3F-233131EA24B3}"/>
          </ac:inkMkLst>
        </pc:inkChg>
      </pc:sldChg>
      <pc:sldChg chg="addSp delSp modSp new mod modTransition delAnim modAnim">
        <pc:chgData name="Ivan Dozzani" userId="17f0b882c3b5392f" providerId="LiveId" clId="{B62CC2D1-4936-444B-AC12-10DCE20EC45C}" dt="2025-10-30T11:35:57.786" v="11512" actId="1076"/>
        <pc:sldMkLst>
          <pc:docMk/>
          <pc:sldMk cId="2975348724" sldId="312"/>
        </pc:sldMkLst>
        <pc:spChg chg="add del mod">
          <ac:chgData name="Ivan Dozzani" userId="17f0b882c3b5392f" providerId="LiveId" clId="{B62CC2D1-4936-444B-AC12-10DCE20EC45C}" dt="2025-10-30T10:24:56.355" v="9680" actId="478"/>
          <ac:spMkLst>
            <pc:docMk/>
            <pc:sldMk cId="2975348724" sldId="312"/>
            <ac:spMk id="2" creationId="{B0F87521-3DCC-8512-C980-7475AF12871E}"/>
          </ac:spMkLst>
        </pc:spChg>
        <pc:spChg chg="del">
          <ac:chgData name="Ivan Dozzani" userId="17f0b882c3b5392f" providerId="LiveId" clId="{B62CC2D1-4936-444B-AC12-10DCE20EC45C}" dt="2025-10-30T10:22:46.027" v="9394" actId="478"/>
          <ac:spMkLst>
            <pc:docMk/>
            <pc:sldMk cId="2975348724" sldId="312"/>
            <ac:spMk id="3" creationId="{2E6038BD-E5A1-4D58-A96E-A80A2A4AC5E3}"/>
          </ac:spMkLst>
        </pc:spChg>
        <pc:spChg chg="add del mod">
          <ac:chgData name="Ivan Dozzani" userId="17f0b882c3b5392f" providerId="LiveId" clId="{B62CC2D1-4936-444B-AC12-10DCE20EC45C}" dt="2025-10-30T11:35:57.786" v="11512" actId="1076"/>
          <ac:spMkLst>
            <pc:docMk/>
            <pc:sldMk cId="2975348724" sldId="312"/>
            <ac:spMk id="4" creationId="{7DDF3F34-1477-871F-0C6F-B517BE021325}"/>
          </ac:spMkLst>
        </pc:spChg>
        <pc:spChg chg="add mod">
          <ac:chgData name="Ivan Dozzani" userId="17f0b882c3b5392f" providerId="LiveId" clId="{B62CC2D1-4936-444B-AC12-10DCE20EC45C}" dt="2025-10-30T11:35:47.819" v="11511" actId="1076"/>
          <ac:spMkLst>
            <pc:docMk/>
            <pc:sldMk cId="2975348724" sldId="312"/>
            <ac:spMk id="13" creationId="{4C11A0DB-8B53-962E-C583-3FD244B390CE}"/>
          </ac:spMkLst>
        </pc:spChg>
        <pc:spChg chg="add del mod">
          <ac:chgData name="Ivan Dozzani" userId="17f0b882c3b5392f" providerId="LiveId" clId="{B62CC2D1-4936-444B-AC12-10DCE20EC45C}" dt="2025-10-30T11:09:06.831" v="10648" actId="478"/>
          <ac:spMkLst>
            <pc:docMk/>
            <pc:sldMk cId="2975348724" sldId="312"/>
            <ac:spMk id="16" creationId="{40951CD7-A218-9D2A-1FBA-85774E117208}"/>
          </ac:spMkLst>
        </pc:spChg>
        <pc:spChg chg="add mod">
          <ac:chgData name="Ivan Dozzani" userId="17f0b882c3b5392f" providerId="LiveId" clId="{B62CC2D1-4936-444B-AC12-10DCE20EC45C}" dt="2025-10-30T11:06:47.054" v="10632"/>
          <ac:spMkLst>
            <pc:docMk/>
            <pc:sldMk cId="2975348724" sldId="312"/>
            <ac:spMk id="19" creationId="{D8DF230E-B06F-9CC2-DF8B-1FAEB9ECEEF1}"/>
          </ac:spMkLst>
        </pc:spChg>
        <pc:spChg chg="add del mod">
          <ac:chgData name="Ivan Dozzani" userId="17f0b882c3b5392f" providerId="LiveId" clId="{B62CC2D1-4936-444B-AC12-10DCE20EC45C}" dt="2025-10-30T11:09:04.846" v="10647" actId="478"/>
          <ac:spMkLst>
            <pc:docMk/>
            <pc:sldMk cId="2975348724" sldId="312"/>
            <ac:spMk id="20" creationId="{4167F3BB-BBFC-3A88-DF31-017BF909F2DF}"/>
          </ac:spMkLst>
        </pc:spChg>
        <pc:picChg chg="add del mod">
          <ac:chgData name="Ivan Dozzani" userId="17f0b882c3b5392f" providerId="LiveId" clId="{B62CC2D1-4936-444B-AC12-10DCE20EC45C}" dt="2025-10-30T10:55:25.681" v="10136" actId="478"/>
          <ac:picMkLst>
            <pc:docMk/>
            <pc:sldMk cId="2975348724" sldId="312"/>
            <ac:picMk id="5" creationId="{F656F320-8D31-4DD5-785F-1679640BA82E}"/>
          </ac:picMkLst>
        </pc:picChg>
        <pc:picChg chg="add del mod">
          <ac:chgData name="Ivan Dozzani" userId="17f0b882c3b5392f" providerId="LiveId" clId="{B62CC2D1-4936-444B-AC12-10DCE20EC45C}" dt="2025-10-30T10:55:24.341" v="10135" actId="478"/>
          <ac:picMkLst>
            <pc:docMk/>
            <pc:sldMk cId="2975348724" sldId="312"/>
            <ac:picMk id="7" creationId="{1479E8C9-E6EE-61B2-BC10-6EE103ECA20F}"/>
          </ac:picMkLst>
        </pc:picChg>
        <pc:picChg chg="add del mod">
          <ac:chgData name="Ivan Dozzani" userId="17f0b882c3b5392f" providerId="LiveId" clId="{B62CC2D1-4936-444B-AC12-10DCE20EC45C}" dt="2025-10-30T10:48:04.799" v="10127" actId="478"/>
          <ac:picMkLst>
            <pc:docMk/>
            <pc:sldMk cId="2975348724" sldId="312"/>
            <ac:picMk id="9" creationId="{5972B852-BA2E-DE57-0350-5F6E5D8CDA62}"/>
          </ac:picMkLst>
        </pc:picChg>
        <pc:picChg chg="add mod">
          <ac:chgData name="Ivan Dozzani" userId="17f0b882c3b5392f" providerId="LiveId" clId="{B62CC2D1-4936-444B-AC12-10DCE20EC45C}" dt="2025-10-30T11:35:34.443" v="11510" actId="14100"/>
          <ac:picMkLst>
            <pc:docMk/>
            <pc:sldMk cId="2975348724" sldId="312"/>
            <ac:picMk id="10" creationId="{F1AFC71C-F9A1-5D39-E5F1-85DEAB4309FB}"/>
          </ac:picMkLst>
        </pc:picChg>
        <pc:picChg chg="add mod">
          <ac:chgData name="Ivan Dozzani" userId="17f0b882c3b5392f" providerId="LiveId" clId="{B62CC2D1-4936-444B-AC12-10DCE20EC45C}" dt="2025-10-30T11:35:34.443" v="11510" actId="14100"/>
          <ac:picMkLst>
            <pc:docMk/>
            <pc:sldMk cId="2975348724" sldId="312"/>
            <ac:picMk id="11" creationId="{151276CD-C0C2-B10F-1BA6-03D84BDEDEA0}"/>
          </ac:picMkLst>
        </pc:picChg>
        <pc:picChg chg="add mod">
          <ac:chgData name="Ivan Dozzani" userId="17f0b882c3b5392f" providerId="LiveId" clId="{B62CC2D1-4936-444B-AC12-10DCE20EC45C}" dt="2025-10-30T11:34:56.936" v="11507" actId="1076"/>
          <ac:picMkLst>
            <pc:docMk/>
            <pc:sldMk cId="2975348724" sldId="312"/>
            <ac:picMk id="15" creationId="{31A50248-EC61-D1D2-7928-3648C09CC1AF}"/>
          </ac:picMkLst>
        </pc:picChg>
        <pc:cxnChg chg="add del mod">
          <ac:chgData name="Ivan Dozzani" userId="17f0b882c3b5392f" providerId="LiveId" clId="{B62CC2D1-4936-444B-AC12-10DCE20EC45C}" dt="2025-10-30T11:08:59.220" v="10646" actId="478"/>
          <ac:cxnSpMkLst>
            <pc:docMk/>
            <pc:sldMk cId="2975348724" sldId="312"/>
            <ac:cxnSpMk id="18" creationId="{FA3366AD-2F13-7B37-CFEB-36081FC15491}"/>
          </ac:cxnSpMkLst>
        </pc:cxnChg>
        <pc:cxnChg chg="add del mod">
          <ac:chgData name="Ivan Dozzani" userId="17f0b882c3b5392f" providerId="LiveId" clId="{B62CC2D1-4936-444B-AC12-10DCE20EC45C}" dt="2025-10-30T11:09:09.084" v="10649" actId="478"/>
          <ac:cxnSpMkLst>
            <pc:docMk/>
            <pc:sldMk cId="2975348724" sldId="312"/>
            <ac:cxnSpMk id="21" creationId="{23CC5891-DB6E-A5CF-F1BC-A0136B2CAA26}"/>
          </ac:cxnSpMkLst>
        </pc:cxnChg>
      </pc:sldChg>
      <pc:sldChg chg="addSp delSp modSp new mod">
        <pc:chgData name="Ivan Dozzani" userId="17f0b882c3b5392f" providerId="LiveId" clId="{B62CC2D1-4936-444B-AC12-10DCE20EC45C}" dt="2025-10-30T11:16:25.709" v="10727" actId="20577"/>
        <pc:sldMkLst>
          <pc:docMk/>
          <pc:sldMk cId="2368550979" sldId="313"/>
        </pc:sldMkLst>
        <pc:spChg chg="del">
          <ac:chgData name="Ivan Dozzani" userId="17f0b882c3b5392f" providerId="LiveId" clId="{B62CC2D1-4936-444B-AC12-10DCE20EC45C}" dt="2025-10-30T10:36:36.976" v="9690" actId="478"/>
          <ac:spMkLst>
            <pc:docMk/>
            <pc:sldMk cId="2368550979" sldId="313"/>
            <ac:spMk id="2" creationId="{126ED6CA-E567-1635-0953-0D66C8AB6268}"/>
          </ac:spMkLst>
        </pc:spChg>
        <pc:spChg chg="del mod">
          <ac:chgData name="Ivan Dozzani" userId="17f0b882c3b5392f" providerId="LiveId" clId="{B62CC2D1-4936-444B-AC12-10DCE20EC45C}" dt="2025-10-30T10:36:26.735" v="9687" actId="478"/>
          <ac:spMkLst>
            <pc:docMk/>
            <pc:sldMk cId="2368550979" sldId="313"/>
            <ac:spMk id="3" creationId="{400F4EB6-4B07-E453-28A2-924AD6A8237D}"/>
          </ac:spMkLst>
        </pc:spChg>
        <pc:spChg chg="add del mod">
          <ac:chgData name="Ivan Dozzani" userId="17f0b882c3b5392f" providerId="LiveId" clId="{B62CC2D1-4936-444B-AC12-10DCE20EC45C}" dt="2025-10-30T10:36:29.453" v="9688" actId="478"/>
          <ac:spMkLst>
            <pc:docMk/>
            <pc:sldMk cId="2368550979" sldId="313"/>
            <ac:spMk id="5" creationId="{2561FFA3-BD48-55E2-2EA7-5E905A1B00E7}"/>
          </ac:spMkLst>
        </pc:spChg>
        <pc:spChg chg="add mod">
          <ac:chgData name="Ivan Dozzani" userId="17f0b882c3b5392f" providerId="LiveId" clId="{B62CC2D1-4936-444B-AC12-10DCE20EC45C}" dt="2025-10-30T11:16:25.709" v="10727" actId="20577"/>
          <ac:spMkLst>
            <pc:docMk/>
            <pc:sldMk cId="2368550979" sldId="313"/>
            <ac:spMk id="7" creationId="{1B6C40E2-B640-50C1-16CF-23506F83C054}"/>
          </ac:spMkLst>
        </pc:spChg>
        <pc:spChg chg="add mod">
          <ac:chgData name="Ivan Dozzani" userId="17f0b882c3b5392f" providerId="LiveId" clId="{B62CC2D1-4936-444B-AC12-10DCE20EC45C}" dt="2025-10-30T10:36:49.386" v="9692" actId="20577"/>
          <ac:spMkLst>
            <pc:docMk/>
            <pc:sldMk cId="2368550979" sldId="313"/>
            <ac:spMk id="8" creationId="{1F6F12DA-9CC4-0BAE-6259-96E666492882}"/>
          </ac:spMkLst>
        </pc:spChg>
        <pc:spChg chg="add del mod">
          <ac:chgData name="Ivan Dozzani" userId="17f0b882c3b5392f" providerId="LiveId" clId="{B62CC2D1-4936-444B-AC12-10DCE20EC45C}" dt="2025-10-30T10:36:58.304" v="9694" actId="478"/>
          <ac:spMkLst>
            <pc:docMk/>
            <pc:sldMk cId="2368550979" sldId="313"/>
            <ac:spMk id="9" creationId="{746F660E-4620-290D-B6B8-602485478C0F}"/>
          </ac:spMkLst>
        </pc:spChg>
        <pc:spChg chg="add del mod">
          <ac:chgData name="Ivan Dozzani" userId="17f0b882c3b5392f" providerId="LiveId" clId="{B62CC2D1-4936-444B-AC12-10DCE20EC45C}" dt="2025-10-30T10:37:06.394" v="9697" actId="478"/>
          <ac:spMkLst>
            <pc:docMk/>
            <pc:sldMk cId="2368550979" sldId="313"/>
            <ac:spMk id="10" creationId="{00008BDE-52C0-A974-9F48-EA6B42897103}"/>
          </ac:spMkLst>
        </pc:spChg>
        <pc:spChg chg="add mod">
          <ac:chgData name="Ivan Dozzani" userId="17f0b882c3b5392f" providerId="LiveId" clId="{B62CC2D1-4936-444B-AC12-10DCE20EC45C}" dt="2025-10-30T10:42:09.202" v="10110" actId="20577"/>
          <ac:spMkLst>
            <pc:docMk/>
            <pc:sldMk cId="2368550979" sldId="313"/>
            <ac:spMk id="11" creationId="{EDDD1AC6-E16C-7D67-4B3E-20E7DF8379D4}"/>
          </ac:spMkLst>
        </pc:spChg>
      </pc:sldChg>
      <pc:sldChg chg="add">
        <pc:chgData name="Ivan Dozzani" userId="17f0b882c3b5392f" providerId="LiveId" clId="{B62CC2D1-4936-444B-AC12-10DCE20EC45C}" dt="2025-10-30T11:42:35.341" v="11534"/>
        <pc:sldMkLst>
          <pc:docMk/>
          <pc:sldMk cId="773835412" sldId="314"/>
        </pc:sldMkLst>
      </pc:sldChg>
      <pc:sldChg chg="modSp add del mod">
        <pc:chgData name="Ivan Dozzani" userId="17f0b882c3b5392f" providerId="LiveId" clId="{B62CC2D1-4936-444B-AC12-10DCE20EC45C}" dt="2025-10-30T01:32:19.994" v="7327" actId="47"/>
        <pc:sldMkLst>
          <pc:docMk/>
          <pc:sldMk cId="3234902602" sldId="634"/>
        </pc:sldMkLst>
        <pc:grpChg chg="mod">
          <ac:chgData name="Ivan Dozzani" userId="17f0b882c3b5392f" providerId="LiveId" clId="{B62CC2D1-4936-444B-AC12-10DCE20EC45C}" dt="2025-10-30T01:20:38.340" v="6869" actId="1076"/>
          <ac:grpSpMkLst>
            <pc:docMk/>
            <pc:sldMk cId="3234902602" sldId="634"/>
            <ac:grpSpMk id="3" creationId="{B5262B86-1B4D-16DE-6C4E-73E26F7B922C}"/>
          </ac:grpSpMkLst>
        </pc:gr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623AA0E9-8CD0-4A6E-A65E-A06028B83FE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D5E2408B-C9AB-4665-AC99-B057BD0A43D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36FC0A7B-6666-4F41-AD03-C74B76B10001}" type="datetime1">
              <a:rPr lang="it-IT" smtClean="0"/>
              <a:t>30/10/2025</a:t>
            </a:fld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8CD1B215-531B-4869-BD98-BD3B1390B1C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60B53F21-4D67-455D-8074-E9E6EC26FAC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52858E0-3D38-47B7-97D4-4FE08D90D359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214433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noProof="0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0E367B-2E0B-461C-8280-86016408BD7C}" type="datetime1">
              <a:rPr lang="it-IT" smtClean="0"/>
              <a:pPr/>
              <a:t>30/10/2025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it-IT" noProof="0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it-IT" noProof="0" dirty="0"/>
              <a:t>Fare clic per modificare gli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noProof="0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284ECAD9-32EE-4091-BDA5-6BD15ACC5E58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106618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gnaposto immagine 9">
            <a:extLst>
              <a:ext uri="{FF2B5EF4-FFF2-40B4-BE49-F238E27FC236}">
                <a16:creationId xmlns:a16="http://schemas.microsoft.com/office/drawing/2014/main" id="{D1D313A2-A4D4-40DF-A0C2-C29F6416852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4DB44FF-F9B4-4E5D-9888-DD07079D4562}" type="datetime1">
              <a:rPr lang="it-IT" noProof="0" smtClean="0"/>
              <a:t>30/10/2025</a:t>
            </a:fld>
            <a:endParaRPr lang="it-IT" noProof="0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212850" y="4508500"/>
            <a:ext cx="5118100" cy="1279652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it-IT" noProof="0"/>
              <a:t>Fare clic per modificare lo stile del sottotitolo dello schema</a:t>
            </a:r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212850" y="2057400"/>
            <a:ext cx="5118100" cy="1929066"/>
          </a:xfrm>
        </p:spPr>
        <p:txBody>
          <a:bodyPr rtlCol="0" anchor="b">
            <a:noAutofit/>
          </a:bodyPr>
          <a:lstStyle>
            <a:lvl1pPr algn="l">
              <a:lnSpc>
                <a:spcPct val="90000"/>
              </a:lnSpc>
              <a:defRPr sz="5400" b="1" spc="-50" baseline="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672700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po 5">
            <a:extLst>
              <a:ext uri="{FF2B5EF4-FFF2-40B4-BE49-F238E27FC236}">
                <a16:creationId xmlns:a16="http://schemas.microsoft.com/office/drawing/2014/main" id="{2418423A-F070-9E46-5DF3-5FFC12C9860E}"/>
              </a:ext>
            </a:extLst>
          </p:cNvPr>
          <p:cNvGrpSpPr/>
          <p:nvPr userDrawn="1"/>
        </p:nvGrpSpPr>
        <p:grpSpPr>
          <a:xfrm>
            <a:off x="8166735" y="10622"/>
            <a:ext cx="2857500" cy="6847377"/>
            <a:chOff x="8166735" y="10622"/>
            <a:chExt cx="2857500" cy="6847377"/>
          </a:xfrm>
        </p:grpSpPr>
        <p:sp>
          <p:nvSpPr>
            <p:cNvPr id="7" name="Parallelogramma 14">
              <a:extLst>
                <a:ext uri="{FF2B5EF4-FFF2-40B4-BE49-F238E27FC236}">
                  <a16:creationId xmlns:a16="http://schemas.microsoft.com/office/drawing/2014/main" id="{2106DEA2-E3F0-AEEA-6323-A7D380213756}"/>
                </a:ext>
              </a:extLst>
            </p:cNvPr>
            <p:cNvSpPr/>
            <p:nvPr userDrawn="1"/>
          </p:nvSpPr>
          <p:spPr>
            <a:xfrm>
              <a:off x="8166735" y="10622"/>
              <a:ext cx="2857500" cy="6847377"/>
            </a:xfrm>
            <a:prstGeom prst="parallelogram">
              <a:avLst>
                <a:gd name="adj" fmla="val 0"/>
              </a:avLst>
            </a:prstGeom>
            <a:solidFill>
              <a:srgbClr val="FBFC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it-IT" noProof="0" dirty="0"/>
            </a:p>
          </p:txBody>
        </p:sp>
        <p:pic>
          <p:nvPicPr>
            <p:cNvPr id="13" name="Immagine 12">
              <a:extLst>
                <a:ext uri="{FF2B5EF4-FFF2-40B4-BE49-F238E27FC236}">
                  <a16:creationId xmlns:a16="http://schemas.microsoft.com/office/drawing/2014/main" id="{0E7E95A1-538C-37CE-0423-105154F9F6E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166740" y="580196"/>
              <a:ext cx="2831281" cy="4929684"/>
            </a:xfrm>
            <a:prstGeom prst="rect">
              <a:avLst/>
            </a:prstGeom>
          </p:spPr>
        </p:pic>
      </p:grp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786383"/>
            <a:ext cx="3068833" cy="2093975"/>
          </a:xfrm>
        </p:spPr>
        <p:txBody>
          <a:bodyPr rtlCol="0"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812800"/>
            <a:ext cx="5713841" cy="4868609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 hasCustomPrompt="1"/>
          </p:nvPr>
        </p:nvSpPr>
        <p:spPr>
          <a:xfrm>
            <a:off x="1092200" y="3043050"/>
            <a:ext cx="3068832" cy="2638359"/>
          </a:xfrm>
        </p:spPr>
        <p:txBody>
          <a:bodyPr lIns="91440" rIns="91440" rtlCol="0">
            <a:normAutofit/>
          </a:bodyPr>
          <a:lstStyle>
            <a:lvl1pPr marL="0" indent="0" rtl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 noProof="0" dirty="0"/>
              <a:t>Fare clic per modificare gli stili del testo dello schema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4DC51BA7-A5A7-4A7F-A707-DBBDEA7705F3}"/>
              </a:ext>
            </a:extLst>
          </p:cNvPr>
          <p:cNvSpPr/>
          <p:nvPr userDrawn="1"/>
        </p:nvSpPr>
        <p:spPr>
          <a:xfrm>
            <a:off x="0" y="1397000"/>
            <a:ext cx="1036320" cy="13294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D23174BA-29D0-4C1A-95C9-5A86FD25E47A}"/>
              </a:ext>
            </a:extLst>
          </p:cNvPr>
          <p:cNvSpPr/>
          <p:nvPr userDrawn="1"/>
        </p:nvSpPr>
        <p:spPr>
          <a:xfrm>
            <a:off x="5458983" y="624142"/>
            <a:ext cx="571384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9251FC1-1A75-47DA-9A6E-B43CF6E86A62}" type="datetime1">
              <a:rPr lang="it-IT" noProof="0" smtClean="0"/>
              <a:t>30/10/2025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cxnSp>
        <p:nvCxnSpPr>
          <p:cNvPr id="15" name="Connecteur droit 19">
            <a:extLst>
              <a:ext uri="{FF2B5EF4-FFF2-40B4-BE49-F238E27FC236}">
                <a16:creationId xmlns:a16="http://schemas.microsoft.com/office/drawing/2014/main" id="{D84C14C5-D99C-45CD-8001-AC745F4FB49B}"/>
              </a:ext>
            </a:extLst>
          </p:cNvPr>
          <p:cNvCxnSpPr>
            <a:cxnSpLocks/>
          </p:cNvCxnSpPr>
          <p:nvPr userDrawn="1"/>
        </p:nvCxnSpPr>
        <p:spPr>
          <a:xfrm flipH="1">
            <a:off x="1092200" y="6446838"/>
            <a:ext cx="1643438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9">
            <a:extLst>
              <a:ext uri="{FF2B5EF4-FFF2-40B4-BE49-F238E27FC236}">
                <a16:creationId xmlns:a16="http://schemas.microsoft.com/office/drawing/2014/main" id="{019842DD-D0AB-4E35-9AB2-7DBB6E266120}"/>
              </a:ext>
            </a:extLst>
          </p:cNvPr>
          <p:cNvCxnSpPr>
            <a:cxnSpLocks/>
          </p:cNvCxnSpPr>
          <p:nvPr userDrawn="1"/>
        </p:nvCxnSpPr>
        <p:spPr>
          <a:xfrm flipH="1">
            <a:off x="8420100" y="6429376"/>
            <a:ext cx="1000462" cy="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9">
            <a:extLst>
              <a:ext uri="{FF2B5EF4-FFF2-40B4-BE49-F238E27FC236}">
                <a16:creationId xmlns:a16="http://schemas.microsoft.com/office/drawing/2014/main" id="{832851A7-B301-4616-9843-9A0D06646DFD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0765675" y="6446838"/>
            <a:ext cx="407258" cy="635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egnaposto piè di pagina 2">
            <a:extLst>
              <a:ext uri="{FF2B5EF4-FFF2-40B4-BE49-F238E27FC236}">
                <a16:creationId xmlns:a16="http://schemas.microsoft.com/office/drawing/2014/main" id="{82E39F50-459D-C3E1-C6CC-EA208D50E4FE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89208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74319CE-E5CF-4FF9-86AE-7437B4FD3174}" type="datetime1">
              <a:rPr lang="it-IT" noProof="0" smtClean="0"/>
              <a:t>30/10/2025</a:t>
            </a:fld>
            <a:endParaRPr lang="it-IT" noProof="0" dirty="0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id="{DC7E41FD-853D-F717-1775-E30235610CE8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  <p:grpSp>
        <p:nvGrpSpPr>
          <p:cNvPr id="5" name="Gruppo 4">
            <a:extLst>
              <a:ext uri="{FF2B5EF4-FFF2-40B4-BE49-F238E27FC236}">
                <a16:creationId xmlns:a16="http://schemas.microsoft.com/office/drawing/2014/main" id="{A909E4F4-6E58-4C99-8FCB-E2B2E6880C4E}"/>
              </a:ext>
            </a:extLst>
          </p:cNvPr>
          <p:cNvGrpSpPr/>
          <p:nvPr userDrawn="1"/>
        </p:nvGrpSpPr>
        <p:grpSpPr>
          <a:xfrm>
            <a:off x="0" y="6133244"/>
            <a:ext cx="12192000" cy="714133"/>
            <a:chOff x="0" y="6133244"/>
            <a:chExt cx="12192000" cy="714133"/>
          </a:xfrm>
        </p:grpSpPr>
        <p:sp>
          <p:nvSpPr>
            <p:cNvPr id="6" name="Rettangolo 5">
              <a:extLst>
                <a:ext uri="{FF2B5EF4-FFF2-40B4-BE49-F238E27FC236}">
                  <a16:creationId xmlns:a16="http://schemas.microsoft.com/office/drawing/2014/main" id="{AB5AAC35-FC9A-7D6C-E995-70B1B8321543}"/>
                </a:ext>
              </a:extLst>
            </p:cNvPr>
            <p:cNvSpPr/>
            <p:nvPr userDrawn="1"/>
          </p:nvSpPr>
          <p:spPr>
            <a:xfrm rot="16200000">
              <a:off x="6073140" y="60104"/>
              <a:ext cx="45719" cy="12192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sp>
          <p:nvSpPr>
            <p:cNvPr id="8" name="Rettangolo 7">
              <a:extLst>
                <a:ext uri="{FF2B5EF4-FFF2-40B4-BE49-F238E27FC236}">
                  <a16:creationId xmlns:a16="http://schemas.microsoft.com/office/drawing/2014/main" id="{B8947C3A-81D2-A03E-7BF6-49FB46C37F0C}"/>
                </a:ext>
              </a:extLst>
            </p:cNvPr>
            <p:cNvSpPr/>
            <p:nvPr userDrawn="1"/>
          </p:nvSpPr>
          <p:spPr>
            <a:xfrm rot="16200000">
              <a:off x="6044046" y="130762"/>
              <a:ext cx="103910" cy="12191999"/>
            </a:xfrm>
            <a:prstGeom prst="rect">
              <a:avLst/>
            </a:prstGeom>
            <a:solidFill>
              <a:srgbClr val="2E3D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pic>
          <p:nvPicPr>
            <p:cNvPr id="10" name="Immagine 9">
              <a:extLst>
                <a:ext uri="{FF2B5EF4-FFF2-40B4-BE49-F238E27FC236}">
                  <a16:creationId xmlns:a16="http://schemas.microsoft.com/office/drawing/2014/main" id="{652D582F-91B7-6EB1-B40E-4A6EAD996F4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278417"/>
              <a:ext cx="12192000" cy="5689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650827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po 5">
            <a:extLst>
              <a:ext uri="{FF2B5EF4-FFF2-40B4-BE49-F238E27FC236}">
                <a16:creationId xmlns:a16="http://schemas.microsoft.com/office/drawing/2014/main" id="{5671555F-2DFC-47F0-DBB7-C9D4CFB987A9}"/>
              </a:ext>
            </a:extLst>
          </p:cNvPr>
          <p:cNvGrpSpPr/>
          <p:nvPr userDrawn="1"/>
        </p:nvGrpSpPr>
        <p:grpSpPr>
          <a:xfrm>
            <a:off x="8166735" y="10622"/>
            <a:ext cx="2857500" cy="6847377"/>
            <a:chOff x="8166735" y="10622"/>
            <a:chExt cx="2857500" cy="6847377"/>
          </a:xfrm>
        </p:grpSpPr>
        <p:sp>
          <p:nvSpPr>
            <p:cNvPr id="7" name="Parallelogramma 14">
              <a:extLst>
                <a:ext uri="{FF2B5EF4-FFF2-40B4-BE49-F238E27FC236}">
                  <a16:creationId xmlns:a16="http://schemas.microsoft.com/office/drawing/2014/main" id="{4AC9BAFC-B67E-FCCC-1BBB-B1DE5721C735}"/>
                </a:ext>
              </a:extLst>
            </p:cNvPr>
            <p:cNvSpPr/>
            <p:nvPr userDrawn="1"/>
          </p:nvSpPr>
          <p:spPr>
            <a:xfrm>
              <a:off x="8166735" y="10622"/>
              <a:ext cx="2857500" cy="6847377"/>
            </a:xfrm>
            <a:prstGeom prst="parallelogram">
              <a:avLst>
                <a:gd name="adj" fmla="val 0"/>
              </a:avLst>
            </a:prstGeom>
            <a:solidFill>
              <a:srgbClr val="FBFC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it-IT" noProof="0" dirty="0"/>
            </a:p>
          </p:txBody>
        </p:sp>
        <p:pic>
          <p:nvPicPr>
            <p:cNvPr id="13" name="Immagine 12">
              <a:extLst>
                <a:ext uri="{FF2B5EF4-FFF2-40B4-BE49-F238E27FC236}">
                  <a16:creationId xmlns:a16="http://schemas.microsoft.com/office/drawing/2014/main" id="{90FB7B71-E71A-A43D-D029-E705FD49584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166740" y="580196"/>
              <a:ext cx="2831281" cy="4929684"/>
            </a:xfrm>
            <a:prstGeom prst="rect">
              <a:avLst/>
            </a:prstGeom>
          </p:spPr>
        </p:pic>
      </p:grp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497808"/>
            <a:ext cx="5713841" cy="4868609"/>
          </a:xfrm>
        </p:spPr>
        <p:txBody>
          <a:bodyPr rtlCol="0" anchor="ctr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4DC51BA7-A5A7-4A7F-A707-DBBDEA7705F3}"/>
              </a:ext>
            </a:extLst>
          </p:cNvPr>
          <p:cNvSpPr/>
          <p:nvPr userDrawn="1"/>
        </p:nvSpPr>
        <p:spPr>
          <a:xfrm>
            <a:off x="0" y="2003424"/>
            <a:ext cx="1036320" cy="185737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D23174BA-29D0-4C1A-95C9-5A86FD25E47A}"/>
              </a:ext>
            </a:extLst>
          </p:cNvPr>
          <p:cNvSpPr/>
          <p:nvPr userDrawn="1"/>
        </p:nvSpPr>
        <p:spPr>
          <a:xfrm>
            <a:off x="5458983" y="377398"/>
            <a:ext cx="571384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82620384-FC06-4245-8A4E-BD9C5C3038C1}" type="datetime1">
              <a:rPr lang="it-IT" noProof="0" smtClean="0"/>
              <a:t>30/10/2025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6BC7DA98-7B92-4F45-80F8-1AEF72A601CF}"/>
              </a:ext>
            </a:extLst>
          </p:cNvPr>
          <p:cNvSpPr/>
          <p:nvPr userDrawn="1"/>
        </p:nvSpPr>
        <p:spPr>
          <a:xfrm>
            <a:off x="1078230" y="2003423"/>
            <a:ext cx="3576082" cy="185737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314700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DF96815B-4256-4CE0-9FCF-3A2967CF5792}"/>
              </a:ext>
            </a:extLst>
          </p:cNvPr>
          <p:cNvSpPr/>
          <p:nvPr userDrawn="1"/>
        </p:nvSpPr>
        <p:spPr>
          <a:xfrm>
            <a:off x="1092200" y="993775"/>
            <a:ext cx="1036320" cy="936626"/>
          </a:xfrm>
          <a:prstGeom prst="rect">
            <a:avLst/>
          </a:prstGeom>
          <a:solidFill>
            <a:schemeClr val="tx2">
              <a:lumMod val="20000"/>
              <a:lumOff val="80000"/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id="{DB5FC7EB-9809-9909-8D31-7667D27CFE29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812829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o 4">
            <a:extLst>
              <a:ext uri="{FF2B5EF4-FFF2-40B4-BE49-F238E27FC236}">
                <a16:creationId xmlns:a16="http://schemas.microsoft.com/office/drawing/2014/main" id="{9BC07667-3D77-6EF7-246F-F0E7E9E76BF6}"/>
              </a:ext>
            </a:extLst>
          </p:cNvPr>
          <p:cNvGrpSpPr/>
          <p:nvPr userDrawn="1"/>
        </p:nvGrpSpPr>
        <p:grpSpPr>
          <a:xfrm>
            <a:off x="8166735" y="10622"/>
            <a:ext cx="2857500" cy="6847377"/>
            <a:chOff x="8166735" y="10622"/>
            <a:chExt cx="2857500" cy="6847377"/>
          </a:xfrm>
        </p:grpSpPr>
        <p:sp>
          <p:nvSpPr>
            <p:cNvPr id="6" name="Parallelogramma 14">
              <a:extLst>
                <a:ext uri="{FF2B5EF4-FFF2-40B4-BE49-F238E27FC236}">
                  <a16:creationId xmlns:a16="http://schemas.microsoft.com/office/drawing/2014/main" id="{2B17930C-3847-9F26-27A2-EE4E4A962265}"/>
                </a:ext>
              </a:extLst>
            </p:cNvPr>
            <p:cNvSpPr/>
            <p:nvPr userDrawn="1"/>
          </p:nvSpPr>
          <p:spPr>
            <a:xfrm>
              <a:off x="8166735" y="10622"/>
              <a:ext cx="2857500" cy="6847377"/>
            </a:xfrm>
            <a:prstGeom prst="parallelogram">
              <a:avLst>
                <a:gd name="adj" fmla="val 0"/>
              </a:avLst>
            </a:prstGeom>
            <a:solidFill>
              <a:srgbClr val="FBFC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it-IT" noProof="0" dirty="0"/>
            </a:p>
          </p:txBody>
        </p:sp>
        <p:pic>
          <p:nvPicPr>
            <p:cNvPr id="7" name="Immagine 6">
              <a:extLst>
                <a:ext uri="{FF2B5EF4-FFF2-40B4-BE49-F238E27FC236}">
                  <a16:creationId xmlns:a16="http://schemas.microsoft.com/office/drawing/2014/main" id="{0C724DCC-6C89-226F-7AD0-1226D3E15E0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166740" y="580196"/>
              <a:ext cx="2831281" cy="4929684"/>
            </a:xfrm>
            <a:prstGeom prst="rect">
              <a:avLst/>
            </a:prstGeom>
          </p:spPr>
        </p:pic>
      </p:grpSp>
      <p:sp>
        <p:nvSpPr>
          <p:cNvPr id="18" name="Segnaposto immagine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654296" cy="58642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497808"/>
            <a:ext cx="5713841" cy="4868609"/>
          </a:xfrm>
        </p:spPr>
        <p:txBody>
          <a:bodyPr rtlCol="0" anchor="ctr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997CAA8-247F-493B-9041-1EB41C0713A1}" type="datetime1">
              <a:rPr lang="it-IT" noProof="0" smtClean="0"/>
              <a:t>30/10/2025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id="{F1E388EF-366D-885A-CF06-6BEFE9E1E7F6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  <p:grpSp>
        <p:nvGrpSpPr>
          <p:cNvPr id="8" name="Gruppo 7">
            <a:extLst>
              <a:ext uri="{FF2B5EF4-FFF2-40B4-BE49-F238E27FC236}">
                <a16:creationId xmlns:a16="http://schemas.microsoft.com/office/drawing/2014/main" id="{7EEC3F92-4A54-DA7A-6F17-53A8870AF276}"/>
              </a:ext>
            </a:extLst>
          </p:cNvPr>
          <p:cNvGrpSpPr/>
          <p:nvPr userDrawn="1"/>
        </p:nvGrpSpPr>
        <p:grpSpPr>
          <a:xfrm>
            <a:off x="0" y="6133244"/>
            <a:ext cx="12192000" cy="714133"/>
            <a:chOff x="0" y="6133244"/>
            <a:chExt cx="12192000" cy="714133"/>
          </a:xfrm>
        </p:grpSpPr>
        <p:sp>
          <p:nvSpPr>
            <p:cNvPr id="9" name="Rettangolo 8">
              <a:extLst>
                <a:ext uri="{FF2B5EF4-FFF2-40B4-BE49-F238E27FC236}">
                  <a16:creationId xmlns:a16="http://schemas.microsoft.com/office/drawing/2014/main" id="{4EF7AB09-11A1-55CE-B0F1-2BC1CD44CC8E}"/>
                </a:ext>
              </a:extLst>
            </p:cNvPr>
            <p:cNvSpPr/>
            <p:nvPr userDrawn="1"/>
          </p:nvSpPr>
          <p:spPr>
            <a:xfrm rot="16200000">
              <a:off x="6073140" y="60104"/>
              <a:ext cx="45719" cy="12192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sp>
          <p:nvSpPr>
            <p:cNvPr id="11" name="Rettangolo 10">
              <a:extLst>
                <a:ext uri="{FF2B5EF4-FFF2-40B4-BE49-F238E27FC236}">
                  <a16:creationId xmlns:a16="http://schemas.microsoft.com/office/drawing/2014/main" id="{77A4CEA7-018A-963E-FBCC-C6BED07C874A}"/>
                </a:ext>
              </a:extLst>
            </p:cNvPr>
            <p:cNvSpPr/>
            <p:nvPr userDrawn="1"/>
          </p:nvSpPr>
          <p:spPr>
            <a:xfrm rot="16200000">
              <a:off x="6044046" y="130762"/>
              <a:ext cx="103910" cy="12191999"/>
            </a:xfrm>
            <a:prstGeom prst="rect">
              <a:avLst/>
            </a:prstGeom>
            <a:solidFill>
              <a:srgbClr val="2E3D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pic>
          <p:nvPicPr>
            <p:cNvPr id="13" name="Immagine 12">
              <a:extLst>
                <a:ext uri="{FF2B5EF4-FFF2-40B4-BE49-F238E27FC236}">
                  <a16:creationId xmlns:a16="http://schemas.microsoft.com/office/drawing/2014/main" id="{915ACA79-3695-D739-C1D9-69A5F22B6E5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278417"/>
              <a:ext cx="12192000" cy="5689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543055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o 3">
            <a:extLst>
              <a:ext uri="{FF2B5EF4-FFF2-40B4-BE49-F238E27FC236}">
                <a16:creationId xmlns:a16="http://schemas.microsoft.com/office/drawing/2014/main" id="{FF709F57-FEE0-F7FD-3E3C-251BED19B58E}"/>
              </a:ext>
            </a:extLst>
          </p:cNvPr>
          <p:cNvGrpSpPr/>
          <p:nvPr userDrawn="1"/>
        </p:nvGrpSpPr>
        <p:grpSpPr>
          <a:xfrm>
            <a:off x="8166735" y="10622"/>
            <a:ext cx="2857500" cy="6847377"/>
            <a:chOff x="8166735" y="10622"/>
            <a:chExt cx="2857500" cy="6847377"/>
          </a:xfrm>
        </p:grpSpPr>
        <p:sp>
          <p:nvSpPr>
            <p:cNvPr id="5" name="Parallelogramma 14">
              <a:extLst>
                <a:ext uri="{FF2B5EF4-FFF2-40B4-BE49-F238E27FC236}">
                  <a16:creationId xmlns:a16="http://schemas.microsoft.com/office/drawing/2014/main" id="{EBDD05CD-2E8E-1DD1-6F96-82E2EC0B2BCC}"/>
                </a:ext>
              </a:extLst>
            </p:cNvPr>
            <p:cNvSpPr/>
            <p:nvPr userDrawn="1"/>
          </p:nvSpPr>
          <p:spPr>
            <a:xfrm>
              <a:off x="8166735" y="10622"/>
              <a:ext cx="2857500" cy="6847377"/>
            </a:xfrm>
            <a:prstGeom prst="parallelogram">
              <a:avLst>
                <a:gd name="adj" fmla="val 0"/>
              </a:avLst>
            </a:prstGeom>
            <a:solidFill>
              <a:srgbClr val="FBFC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it-IT" noProof="0" dirty="0"/>
            </a:p>
          </p:txBody>
        </p:sp>
        <p:pic>
          <p:nvPicPr>
            <p:cNvPr id="6" name="Immagine 5">
              <a:extLst>
                <a:ext uri="{FF2B5EF4-FFF2-40B4-BE49-F238E27FC236}">
                  <a16:creationId xmlns:a16="http://schemas.microsoft.com/office/drawing/2014/main" id="{CD655102-F5D6-949F-E581-D3EC685F6E1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166740" y="580196"/>
              <a:ext cx="2831281" cy="4929684"/>
            </a:xfrm>
            <a:prstGeom prst="rect">
              <a:avLst/>
            </a:prstGeom>
          </p:spPr>
        </p:pic>
      </p:grp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984722" y="548355"/>
            <a:ext cx="6054846" cy="634336"/>
          </a:xfrm>
        </p:spPr>
        <p:txBody>
          <a:bodyPr rtlCol="0" anchor="ctr">
            <a:noAutofit/>
          </a:bodyPr>
          <a:lstStyle>
            <a:lvl1pPr>
              <a:lnSpc>
                <a:spcPct val="90000"/>
              </a:lnSpc>
              <a:defRPr sz="36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00833" y="1611313"/>
            <a:ext cx="6072099" cy="3755104"/>
          </a:xfrm>
        </p:spPr>
        <p:txBody>
          <a:bodyPr rtlCol="0" anchor="t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ADCFC264-2C41-457A-9103-DFF5BC066DDD}" type="datetime1">
              <a:rPr lang="it-IT" noProof="0" smtClean="0"/>
              <a:t>30/10/2025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8" name="Segnaposto immagine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654296" cy="58642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grpSp>
        <p:nvGrpSpPr>
          <p:cNvPr id="7" name="Gruppo 6">
            <a:extLst>
              <a:ext uri="{FF2B5EF4-FFF2-40B4-BE49-F238E27FC236}">
                <a16:creationId xmlns:a16="http://schemas.microsoft.com/office/drawing/2014/main" id="{6936F244-16B1-DA2A-F8DF-60F1BC1D65D0}"/>
              </a:ext>
            </a:extLst>
          </p:cNvPr>
          <p:cNvGrpSpPr/>
          <p:nvPr userDrawn="1"/>
        </p:nvGrpSpPr>
        <p:grpSpPr>
          <a:xfrm>
            <a:off x="0" y="6133244"/>
            <a:ext cx="12192000" cy="714133"/>
            <a:chOff x="0" y="6133244"/>
            <a:chExt cx="12192000" cy="714133"/>
          </a:xfrm>
        </p:grpSpPr>
        <p:sp>
          <p:nvSpPr>
            <p:cNvPr id="8" name="Rettangolo 7">
              <a:extLst>
                <a:ext uri="{FF2B5EF4-FFF2-40B4-BE49-F238E27FC236}">
                  <a16:creationId xmlns:a16="http://schemas.microsoft.com/office/drawing/2014/main" id="{7A7A9724-8902-6773-83E8-B1DFC2E443E8}"/>
                </a:ext>
              </a:extLst>
            </p:cNvPr>
            <p:cNvSpPr/>
            <p:nvPr userDrawn="1"/>
          </p:nvSpPr>
          <p:spPr>
            <a:xfrm rot="16200000">
              <a:off x="6073140" y="60104"/>
              <a:ext cx="45719" cy="12192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sp>
          <p:nvSpPr>
            <p:cNvPr id="9" name="Rettangolo 8">
              <a:extLst>
                <a:ext uri="{FF2B5EF4-FFF2-40B4-BE49-F238E27FC236}">
                  <a16:creationId xmlns:a16="http://schemas.microsoft.com/office/drawing/2014/main" id="{82D584EA-4D4C-4BA5-C802-26C086B14596}"/>
                </a:ext>
              </a:extLst>
            </p:cNvPr>
            <p:cNvSpPr/>
            <p:nvPr userDrawn="1"/>
          </p:nvSpPr>
          <p:spPr>
            <a:xfrm rot="16200000">
              <a:off x="6044046" y="130762"/>
              <a:ext cx="103910" cy="12191999"/>
            </a:xfrm>
            <a:prstGeom prst="rect">
              <a:avLst/>
            </a:prstGeom>
            <a:solidFill>
              <a:srgbClr val="2E3D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pic>
          <p:nvPicPr>
            <p:cNvPr id="11" name="Immagine 10">
              <a:extLst>
                <a:ext uri="{FF2B5EF4-FFF2-40B4-BE49-F238E27FC236}">
                  <a16:creationId xmlns:a16="http://schemas.microsoft.com/office/drawing/2014/main" id="{496DF1F4-DD0D-99DD-56BB-201DCBBB598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278417"/>
              <a:ext cx="12192000" cy="5689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510465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o 2">
            <a:extLst>
              <a:ext uri="{FF2B5EF4-FFF2-40B4-BE49-F238E27FC236}">
                <a16:creationId xmlns:a16="http://schemas.microsoft.com/office/drawing/2014/main" id="{2B019930-B47E-D329-19C9-7490B828CAD3}"/>
              </a:ext>
            </a:extLst>
          </p:cNvPr>
          <p:cNvGrpSpPr/>
          <p:nvPr userDrawn="1"/>
        </p:nvGrpSpPr>
        <p:grpSpPr>
          <a:xfrm>
            <a:off x="8166735" y="10622"/>
            <a:ext cx="2857500" cy="6847377"/>
            <a:chOff x="8166735" y="10622"/>
            <a:chExt cx="2857500" cy="6847377"/>
          </a:xfrm>
        </p:grpSpPr>
        <p:sp>
          <p:nvSpPr>
            <p:cNvPr id="4" name="Parallelogramma 14">
              <a:extLst>
                <a:ext uri="{FF2B5EF4-FFF2-40B4-BE49-F238E27FC236}">
                  <a16:creationId xmlns:a16="http://schemas.microsoft.com/office/drawing/2014/main" id="{7ECB0B23-A808-1046-6965-3506D9AD56C2}"/>
                </a:ext>
              </a:extLst>
            </p:cNvPr>
            <p:cNvSpPr/>
            <p:nvPr userDrawn="1"/>
          </p:nvSpPr>
          <p:spPr>
            <a:xfrm>
              <a:off x="8166735" y="10622"/>
              <a:ext cx="2857500" cy="6847377"/>
            </a:xfrm>
            <a:prstGeom prst="parallelogram">
              <a:avLst>
                <a:gd name="adj" fmla="val 0"/>
              </a:avLst>
            </a:prstGeom>
            <a:solidFill>
              <a:srgbClr val="FBFC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it-IT" noProof="0" dirty="0"/>
            </a:p>
          </p:txBody>
        </p:sp>
        <p:pic>
          <p:nvPicPr>
            <p:cNvPr id="5" name="Immagine 4">
              <a:extLst>
                <a:ext uri="{FF2B5EF4-FFF2-40B4-BE49-F238E27FC236}">
                  <a16:creationId xmlns:a16="http://schemas.microsoft.com/office/drawing/2014/main" id="{A8D4ED4B-6849-A910-856D-3C32E1F58FF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166740" y="580196"/>
              <a:ext cx="2831281" cy="4929684"/>
            </a:xfrm>
            <a:prstGeom prst="rect">
              <a:avLst/>
            </a:prstGeom>
          </p:spPr>
        </p:pic>
      </p:grpSp>
      <p:sp>
        <p:nvSpPr>
          <p:cNvPr id="18" name="Segnaposto immagine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541486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68577" y="880375"/>
            <a:ext cx="6054846" cy="634336"/>
          </a:xfrm>
        </p:spPr>
        <p:txBody>
          <a:bodyPr rtlCol="0" anchor="ctr">
            <a:noAutofit/>
          </a:bodyPr>
          <a:lstStyle>
            <a:lvl1pPr algn="ctr">
              <a:lnSpc>
                <a:spcPct val="90000"/>
              </a:lnSpc>
              <a:defRPr sz="3600" b="1" i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BFACEB1B-38C0-4995-A1E2-7B5FD48CA44A}" type="datetime1">
              <a:rPr lang="it-IT" noProof="0" smtClean="0"/>
              <a:t>30/10/2025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9" name="Rettangolo 18">
            <a:extLst>
              <a:ext uri="{FF2B5EF4-FFF2-40B4-BE49-F238E27FC236}">
                <a16:creationId xmlns:a16="http://schemas.microsoft.com/office/drawing/2014/main" id="{AF446475-024F-4C71-99D3-501468ACAD11}"/>
              </a:ext>
            </a:extLst>
          </p:cNvPr>
          <p:cNvSpPr/>
          <p:nvPr userDrawn="1"/>
        </p:nvSpPr>
        <p:spPr>
          <a:xfrm>
            <a:off x="5577840" y="0"/>
            <a:ext cx="1036320" cy="685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7676028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648F6D61-9E88-4632-A0A8-CB2E0CC5DEAF}"/>
              </a:ext>
            </a:extLst>
          </p:cNvPr>
          <p:cNvSpPr/>
          <p:nvPr userDrawn="1"/>
        </p:nvSpPr>
        <p:spPr>
          <a:xfrm>
            <a:off x="4654312" y="507333"/>
            <a:ext cx="7537688" cy="484955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rgbClr val="003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473373" y="943430"/>
            <a:ext cx="4699452" cy="3977366"/>
          </a:xfrm>
        </p:spPr>
        <p:txBody>
          <a:bodyPr rtlCol="0" anchor="ctr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FDD649FC-C7F2-4966-B125-333FD0271E55}" type="datetime1">
              <a:rPr lang="it-IT" noProof="0" smtClean="0"/>
              <a:t>30/10/2025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EF73BF96-A07C-4AAA-A37F-65151BD22A70}"/>
              </a:ext>
            </a:extLst>
          </p:cNvPr>
          <p:cNvSpPr/>
          <p:nvPr userDrawn="1"/>
        </p:nvSpPr>
        <p:spPr>
          <a:xfrm>
            <a:off x="4370251" y="2322780"/>
            <a:ext cx="1348378" cy="121866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40127715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648F6D61-9E88-4632-A0A8-CB2E0CC5DEAF}"/>
              </a:ext>
            </a:extLst>
          </p:cNvPr>
          <p:cNvSpPr/>
          <p:nvPr userDrawn="1"/>
        </p:nvSpPr>
        <p:spPr>
          <a:xfrm>
            <a:off x="4654312" y="507333"/>
            <a:ext cx="7537688" cy="48495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 userDrawn="1"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518529" y="943430"/>
            <a:ext cx="4654296" cy="3977366"/>
          </a:xfrm>
        </p:spPr>
        <p:txBody>
          <a:bodyPr rtlCol="0" anchor="ctr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5350E5C9-4822-4828-86B2-BB987B39863B}" type="datetime1">
              <a:rPr lang="it-IT" noProof="0" smtClean="0"/>
              <a:t>30/10/2025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6127F28F-6C7B-471B-9839-EF88426C1976}"/>
              </a:ext>
            </a:extLst>
          </p:cNvPr>
          <p:cNvSpPr/>
          <p:nvPr userDrawn="1"/>
        </p:nvSpPr>
        <p:spPr>
          <a:xfrm>
            <a:off x="4370251" y="2322780"/>
            <a:ext cx="1348378" cy="121866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4986162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003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egnaposto immagine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/>
          </a:solidFill>
        </p:spPr>
        <p:txBody>
          <a:bodyPr lIns="457200" tIns="457200" rtlCol="0"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rtlCol="0" anchor="b">
            <a:noAutofit/>
          </a:bodyPr>
          <a:lstStyle>
            <a:lvl1pPr algn="ctr">
              <a:defRPr sz="4400" b="1">
                <a:solidFill>
                  <a:srgbClr val="FFFFFF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 rtlCol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5A04164A-D1F3-464B-BA5A-A4C4D8F35ADB}" type="datetime1">
              <a:rPr lang="it-IT" noProof="0" smtClean="0"/>
              <a:t>30/10/2025</a:t>
            </a:fld>
            <a:endParaRPr lang="it-IT" noProof="0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B4A4DE4A-F8EF-47D5-8C37-A9021C2BB6A3}"/>
              </a:ext>
            </a:extLst>
          </p:cNvPr>
          <p:cNvSpPr/>
          <p:nvPr userDrawn="1"/>
        </p:nvSpPr>
        <p:spPr>
          <a:xfrm>
            <a:off x="3536950" y="4535901"/>
            <a:ext cx="5118100" cy="12566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5986956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9D1554E-7EF2-44AC-BA44-70A2B54D9DB9}" type="datetime1">
              <a:rPr lang="it-IT" noProof="0" smtClean="0"/>
              <a:t>30/10/2025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556040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arallelogramma 14">
            <a:extLst>
              <a:ext uri="{FF2B5EF4-FFF2-40B4-BE49-F238E27FC236}">
                <a16:creationId xmlns:a16="http://schemas.microsoft.com/office/drawing/2014/main" id="{F5AA8A10-E19C-430B-9D5D-8D12F92BFEC5}"/>
              </a:ext>
            </a:extLst>
          </p:cNvPr>
          <p:cNvSpPr/>
          <p:nvPr userDrawn="1"/>
        </p:nvSpPr>
        <p:spPr>
          <a:xfrm>
            <a:off x="7972121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A7C93D4F-3003-4D58-9AFB-356A0F800F42}"/>
              </a:ext>
            </a:extLst>
          </p:cNvPr>
          <p:cNvSpPr/>
          <p:nvPr userDrawn="1"/>
        </p:nvSpPr>
        <p:spPr>
          <a:xfrm>
            <a:off x="4961187" y="0"/>
            <a:ext cx="153926" cy="685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3F388D4-15DF-446A-91AA-72876CD48301}" type="datetime1">
              <a:rPr lang="it-IT" noProof="0" smtClean="0"/>
              <a:t>30/10/2025</a:t>
            </a:fld>
            <a:endParaRPr lang="it-IT" noProof="0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629400" y="758952"/>
            <a:ext cx="4526280" cy="3227514"/>
          </a:xfrm>
        </p:spPr>
        <p:txBody>
          <a:bodyPr rtlCol="0" anchor="b">
            <a:normAutofit/>
          </a:bodyPr>
          <a:lstStyle>
            <a:lvl1pPr algn="l">
              <a:lnSpc>
                <a:spcPct val="90000"/>
              </a:lnSpc>
              <a:defRPr sz="6000" b="1" spc="-50" baseline="0">
                <a:solidFill>
                  <a:srgbClr val="013D61"/>
                </a:solidFill>
                <a:latin typeface="+mn-lt"/>
              </a:defRPr>
            </a:lvl1pPr>
          </a:lstStyle>
          <a:p>
            <a:pPr rtl="0"/>
            <a:r>
              <a:rPr lang="it-IT" noProof="0" dirty="0"/>
              <a:t>Fare clic per modificare lo stile del titolo dello schema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6632171" y="4508500"/>
            <a:ext cx="4526280" cy="1279652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it-IT" noProof="0" dirty="0"/>
              <a:t>Fare clic per modificare lo stile del sottotitolo dello schema</a:t>
            </a: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6D3E1BBA-670B-4CAE-B839-50ADB23DDBC6}"/>
              </a:ext>
            </a:extLst>
          </p:cNvPr>
          <p:cNvSpPr/>
          <p:nvPr userDrawn="1"/>
        </p:nvSpPr>
        <p:spPr>
          <a:xfrm>
            <a:off x="4876840" y="0"/>
            <a:ext cx="153926" cy="6858000"/>
          </a:xfrm>
          <a:prstGeom prst="rect">
            <a:avLst/>
          </a:prstGeom>
          <a:solidFill>
            <a:srgbClr val="2E3D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1B49A922-E9AC-864A-C0FD-86D75E2B139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87" y="3841"/>
            <a:ext cx="488154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938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1346200"/>
            <a:ext cx="2448033" cy="4530725"/>
          </a:xfrm>
        </p:spPr>
        <p:txBody>
          <a:bodyPr vert="eaVert"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092200" y="1346200"/>
            <a:ext cx="7480300" cy="4530723"/>
          </a:xfrm>
        </p:spPr>
        <p:txBody>
          <a:bodyPr vert="eaVert" lIns="45720" tIns="0" rIns="45720" bIns="0"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C82CFE1-3316-4B70-89C0-454FCB2AAF53}" type="datetime1">
              <a:rPr lang="it-IT" noProof="0" smtClean="0"/>
              <a:t>30/10/2025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0" name="Segnaposto numero diapositiva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6B443CC6-CDCA-4595-ADAE-DCB961FF1A8E}"/>
              </a:ext>
            </a:extLst>
          </p:cNvPr>
          <p:cNvSpPr/>
          <p:nvPr userDrawn="1"/>
        </p:nvSpPr>
        <p:spPr>
          <a:xfrm rot="16200000">
            <a:off x="8871481" y="-146580"/>
            <a:ext cx="1036320" cy="13294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940687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4542C42-F0C8-417A-980A-09B6C1CD6C24}" type="datetime1">
              <a:rPr lang="it-IT" noProof="0" smtClean="0"/>
              <a:t>30/10/2025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grpSp>
        <p:nvGrpSpPr>
          <p:cNvPr id="4" name="Gruppo 3">
            <a:extLst>
              <a:ext uri="{FF2B5EF4-FFF2-40B4-BE49-F238E27FC236}">
                <a16:creationId xmlns:a16="http://schemas.microsoft.com/office/drawing/2014/main" id="{3192690B-F0F1-05EE-C428-3AAA2F362F65}"/>
              </a:ext>
            </a:extLst>
          </p:cNvPr>
          <p:cNvGrpSpPr/>
          <p:nvPr userDrawn="1"/>
        </p:nvGrpSpPr>
        <p:grpSpPr>
          <a:xfrm>
            <a:off x="0" y="6133244"/>
            <a:ext cx="12192000" cy="714133"/>
            <a:chOff x="0" y="6133244"/>
            <a:chExt cx="12192000" cy="714133"/>
          </a:xfrm>
        </p:grpSpPr>
        <p:sp>
          <p:nvSpPr>
            <p:cNvPr id="5" name="Rettangolo 4">
              <a:extLst>
                <a:ext uri="{FF2B5EF4-FFF2-40B4-BE49-F238E27FC236}">
                  <a16:creationId xmlns:a16="http://schemas.microsoft.com/office/drawing/2014/main" id="{683888F4-0FA7-5D55-0AE0-C664E73F9EA7}"/>
                </a:ext>
              </a:extLst>
            </p:cNvPr>
            <p:cNvSpPr/>
            <p:nvPr userDrawn="1"/>
          </p:nvSpPr>
          <p:spPr>
            <a:xfrm rot="16200000">
              <a:off x="6073140" y="60104"/>
              <a:ext cx="45719" cy="12192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sp>
          <p:nvSpPr>
            <p:cNvPr id="6" name="Rettangolo 5">
              <a:extLst>
                <a:ext uri="{FF2B5EF4-FFF2-40B4-BE49-F238E27FC236}">
                  <a16:creationId xmlns:a16="http://schemas.microsoft.com/office/drawing/2014/main" id="{8ED9A453-B0F3-88AD-3B39-D56D635EFD98}"/>
                </a:ext>
              </a:extLst>
            </p:cNvPr>
            <p:cNvSpPr/>
            <p:nvPr userDrawn="1"/>
          </p:nvSpPr>
          <p:spPr>
            <a:xfrm rot="16200000">
              <a:off x="6044046" y="130762"/>
              <a:ext cx="103910" cy="12191999"/>
            </a:xfrm>
            <a:prstGeom prst="rect">
              <a:avLst/>
            </a:prstGeom>
            <a:solidFill>
              <a:srgbClr val="2E3D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pic>
          <p:nvPicPr>
            <p:cNvPr id="10" name="Immagine 9">
              <a:extLst>
                <a:ext uri="{FF2B5EF4-FFF2-40B4-BE49-F238E27FC236}">
                  <a16:creationId xmlns:a16="http://schemas.microsoft.com/office/drawing/2014/main" id="{98033E15-A12A-6594-130E-80F0CD01F21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278417"/>
              <a:ext cx="12192000" cy="5689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18278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estazione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o 3">
            <a:extLst>
              <a:ext uri="{FF2B5EF4-FFF2-40B4-BE49-F238E27FC236}">
                <a16:creationId xmlns:a16="http://schemas.microsoft.com/office/drawing/2014/main" id="{1CCF69A2-C197-BA82-4951-CA51653F0E51}"/>
              </a:ext>
            </a:extLst>
          </p:cNvPr>
          <p:cNvGrpSpPr/>
          <p:nvPr userDrawn="1"/>
        </p:nvGrpSpPr>
        <p:grpSpPr>
          <a:xfrm>
            <a:off x="8166735" y="10622"/>
            <a:ext cx="2857500" cy="6847377"/>
            <a:chOff x="8166735" y="10622"/>
            <a:chExt cx="2857500" cy="6847377"/>
          </a:xfrm>
        </p:grpSpPr>
        <p:sp>
          <p:nvSpPr>
            <p:cNvPr id="5" name="Parallelogramma 14">
              <a:extLst>
                <a:ext uri="{FF2B5EF4-FFF2-40B4-BE49-F238E27FC236}">
                  <a16:creationId xmlns:a16="http://schemas.microsoft.com/office/drawing/2014/main" id="{C7AFB1F7-9EFC-07A2-E97E-943708F49ECD}"/>
                </a:ext>
              </a:extLst>
            </p:cNvPr>
            <p:cNvSpPr/>
            <p:nvPr userDrawn="1"/>
          </p:nvSpPr>
          <p:spPr>
            <a:xfrm>
              <a:off x="8166735" y="10622"/>
              <a:ext cx="2857500" cy="6847377"/>
            </a:xfrm>
            <a:prstGeom prst="parallelogram">
              <a:avLst>
                <a:gd name="adj" fmla="val 0"/>
              </a:avLst>
            </a:prstGeom>
            <a:solidFill>
              <a:srgbClr val="FBFC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it-IT" noProof="0" dirty="0"/>
            </a:p>
          </p:txBody>
        </p:sp>
        <p:pic>
          <p:nvPicPr>
            <p:cNvPr id="6" name="Immagine 5">
              <a:extLst>
                <a:ext uri="{FF2B5EF4-FFF2-40B4-BE49-F238E27FC236}">
                  <a16:creationId xmlns:a16="http://schemas.microsoft.com/office/drawing/2014/main" id="{7D327C5E-9E84-FB89-BB3C-07998D27978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166740" y="580196"/>
              <a:ext cx="2831281" cy="4929684"/>
            </a:xfrm>
            <a:prstGeom prst="rect">
              <a:avLst/>
            </a:prstGeom>
          </p:spPr>
        </p:pic>
      </p:grp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1D72669-6745-4AA0-A173-7F6CEB97CF08}" type="datetime1">
              <a:rPr lang="it-IT" noProof="0" smtClean="0"/>
              <a:t>30/10/2025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1" name="Segnaposto numero diapositiva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2" name="Segnaposto immagine 9">
            <a:extLst>
              <a:ext uri="{FF2B5EF4-FFF2-40B4-BE49-F238E27FC236}">
                <a16:creationId xmlns:a16="http://schemas.microsoft.com/office/drawing/2014/main" id="{E76B772A-7600-4ECE-B5A2-34827D4C710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3119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33820398-8D1F-4543-ABA0-7A67C38769B3}"/>
              </a:ext>
            </a:extLst>
          </p:cNvPr>
          <p:cNvSpPr/>
          <p:nvPr userDrawn="1"/>
        </p:nvSpPr>
        <p:spPr>
          <a:xfrm>
            <a:off x="2451099" y="3568700"/>
            <a:ext cx="8721725" cy="23082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 rtl="0"/>
            <a:endParaRPr lang="it-IT" sz="1400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641599" y="3746500"/>
            <a:ext cx="8331202" cy="1308100"/>
          </a:xfrm>
        </p:spPr>
        <p:txBody>
          <a:bodyPr rtlCol="0" anchor="b" anchorCtr="0">
            <a:noAutofit/>
          </a:bodyPr>
          <a:lstStyle>
            <a:lvl1pPr>
              <a:lnSpc>
                <a:spcPct val="90000"/>
              </a:lnSpc>
              <a:defRPr sz="4800" b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641600" y="5219700"/>
            <a:ext cx="8331201" cy="586740"/>
          </a:xfrm>
        </p:spPr>
        <p:txBody>
          <a:bodyPr lIns="91440" rIns="91440" rtlCol="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45757C57-BBBA-44C6-9A4D-12F5D1E400AA}"/>
              </a:ext>
            </a:extLst>
          </p:cNvPr>
          <p:cNvSpPr/>
          <p:nvPr userDrawn="1"/>
        </p:nvSpPr>
        <p:spPr>
          <a:xfrm>
            <a:off x="3752850" y="3469101"/>
            <a:ext cx="511810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grpSp>
        <p:nvGrpSpPr>
          <p:cNvPr id="9" name="Gruppo 8">
            <a:extLst>
              <a:ext uri="{FF2B5EF4-FFF2-40B4-BE49-F238E27FC236}">
                <a16:creationId xmlns:a16="http://schemas.microsoft.com/office/drawing/2014/main" id="{D9EA996D-4047-F110-2CA6-C8971FCA83F7}"/>
              </a:ext>
            </a:extLst>
          </p:cNvPr>
          <p:cNvGrpSpPr/>
          <p:nvPr userDrawn="1"/>
        </p:nvGrpSpPr>
        <p:grpSpPr>
          <a:xfrm>
            <a:off x="0" y="6133244"/>
            <a:ext cx="12192000" cy="714133"/>
            <a:chOff x="0" y="6133244"/>
            <a:chExt cx="12192000" cy="714133"/>
          </a:xfrm>
        </p:grpSpPr>
        <p:sp>
          <p:nvSpPr>
            <p:cNvPr id="10" name="Rettangolo 9">
              <a:extLst>
                <a:ext uri="{FF2B5EF4-FFF2-40B4-BE49-F238E27FC236}">
                  <a16:creationId xmlns:a16="http://schemas.microsoft.com/office/drawing/2014/main" id="{45484F79-E4D3-53F6-36D8-4C5C0DEE1B9E}"/>
                </a:ext>
              </a:extLst>
            </p:cNvPr>
            <p:cNvSpPr/>
            <p:nvPr userDrawn="1"/>
          </p:nvSpPr>
          <p:spPr>
            <a:xfrm rot="16200000">
              <a:off x="6073140" y="60104"/>
              <a:ext cx="45719" cy="12192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sp>
          <p:nvSpPr>
            <p:cNvPr id="16" name="Rettangolo 15">
              <a:extLst>
                <a:ext uri="{FF2B5EF4-FFF2-40B4-BE49-F238E27FC236}">
                  <a16:creationId xmlns:a16="http://schemas.microsoft.com/office/drawing/2014/main" id="{7AF5567F-566E-277B-3C1B-A7EC75968769}"/>
                </a:ext>
              </a:extLst>
            </p:cNvPr>
            <p:cNvSpPr/>
            <p:nvPr userDrawn="1"/>
          </p:nvSpPr>
          <p:spPr>
            <a:xfrm rot="16200000">
              <a:off x="6044046" y="130762"/>
              <a:ext cx="103910" cy="12191999"/>
            </a:xfrm>
            <a:prstGeom prst="rect">
              <a:avLst/>
            </a:prstGeom>
            <a:solidFill>
              <a:srgbClr val="2E3D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pic>
          <p:nvPicPr>
            <p:cNvPr id="17" name="Immagine 16">
              <a:extLst>
                <a:ext uri="{FF2B5EF4-FFF2-40B4-BE49-F238E27FC236}">
                  <a16:creationId xmlns:a16="http://schemas.microsoft.com/office/drawing/2014/main" id="{CEB6C800-DA9E-A4C9-4124-EA6328801F5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278417"/>
              <a:ext cx="12192000" cy="5689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96984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Intestazione della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81A99FD-A18D-4AC6-92B0-69E29E35743B}" type="datetime1">
              <a:rPr lang="it-IT" noProof="0" smtClean="0"/>
              <a:t>30/10/2025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1" name="Segnaposto numero diapositiva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2" name="Segnaposto immagine 9">
            <a:extLst>
              <a:ext uri="{FF2B5EF4-FFF2-40B4-BE49-F238E27FC236}">
                <a16:creationId xmlns:a16="http://schemas.microsoft.com/office/drawing/2014/main" id="{E76B772A-7600-4ECE-B5A2-34827D4C710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33820398-8D1F-4543-ABA0-7A67C38769B3}"/>
              </a:ext>
            </a:extLst>
          </p:cNvPr>
          <p:cNvSpPr/>
          <p:nvPr userDrawn="1"/>
        </p:nvSpPr>
        <p:spPr>
          <a:xfrm>
            <a:off x="1735138" y="3568700"/>
            <a:ext cx="8721725" cy="23082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 rtl="0"/>
            <a:endParaRPr lang="it-IT" sz="1400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30399" y="3746500"/>
            <a:ext cx="8331202" cy="1308100"/>
          </a:xfrm>
        </p:spPr>
        <p:txBody>
          <a:bodyPr rtlCol="0" anchor="b" anchorCtr="0">
            <a:noAutofit/>
          </a:bodyPr>
          <a:lstStyle>
            <a:lvl1pPr algn="ctr">
              <a:lnSpc>
                <a:spcPct val="90000"/>
              </a:lnSpc>
              <a:defRPr sz="4800" b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930400" y="5219700"/>
            <a:ext cx="8331201" cy="586740"/>
          </a:xfrm>
        </p:spPr>
        <p:txBody>
          <a:bodyPr lIns="91440" rIns="91440" rtlCol="0" anchor="t" anchorCtr="0">
            <a:normAutofit/>
          </a:bodyPr>
          <a:lstStyle>
            <a:lvl1pPr marL="0" indent="0" algn="ctr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45757C57-BBBA-44C6-9A4D-12F5D1E400AA}"/>
              </a:ext>
            </a:extLst>
          </p:cNvPr>
          <p:cNvSpPr/>
          <p:nvPr userDrawn="1"/>
        </p:nvSpPr>
        <p:spPr>
          <a:xfrm>
            <a:off x="3536950" y="3469101"/>
            <a:ext cx="511810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grpSp>
        <p:nvGrpSpPr>
          <p:cNvPr id="4" name="Gruppo 3">
            <a:extLst>
              <a:ext uri="{FF2B5EF4-FFF2-40B4-BE49-F238E27FC236}">
                <a16:creationId xmlns:a16="http://schemas.microsoft.com/office/drawing/2014/main" id="{E34F9DA6-2E1F-35EE-F5BC-AE7D33A64354}"/>
              </a:ext>
            </a:extLst>
          </p:cNvPr>
          <p:cNvGrpSpPr/>
          <p:nvPr userDrawn="1"/>
        </p:nvGrpSpPr>
        <p:grpSpPr>
          <a:xfrm>
            <a:off x="0" y="6133244"/>
            <a:ext cx="12192000" cy="714133"/>
            <a:chOff x="0" y="6133244"/>
            <a:chExt cx="12192000" cy="714133"/>
          </a:xfrm>
        </p:grpSpPr>
        <p:sp>
          <p:nvSpPr>
            <p:cNvPr id="5" name="Rettangolo 4">
              <a:extLst>
                <a:ext uri="{FF2B5EF4-FFF2-40B4-BE49-F238E27FC236}">
                  <a16:creationId xmlns:a16="http://schemas.microsoft.com/office/drawing/2014/main" id="{09D3B8B2-D71C-EF3D-506A-2A57F7BD29A1}"/>
                </a:ext>
              </a:extLst>
            </p:cNvPr>
            <p:cNvSpPr/>
            <p:nvPr userDrawn="1"/>
          </p:nvSpPr>
          <p:spPr>
            <a:xfrm rot="16200000">
              <a:off x="6073140" y="60104"/>
              <a:ext cx="45719" cy="12192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sp>
          <p:nvSpPr>
            <p:cNvPr id="6" name="Rettangolo 5">
              <a:extLst>
                <a:ext uri="{FF2B5EF4-FFF2-40B4-BE49-F238E27FC236}">
                  <a16:creationId xmlns:a16="http://schemas.microsoft.com/office/drawing/2014/main" id="{8A5D1CF0-1D2B-A1C0-45F2-0A6FF78050E6}"/>
                </a:ext>
              </a:extLst>
            </p:cNvPr>
            <p:cNvSpPr/>
            <p:nvPr userDrawn="1"/>
          </p:nvSpPr>
          <p:spPr>
            <a:xfrm rot="16200000">
              <a:off x="6044046" y="130762"/>
              <a:ext cx="103910" cy="12191999"/>
            </a:xfrm>
            <a:prstGeom prst="rect">
              <a:avLst/>
            </a:prstGeom>
            <a:solidFill>
              <a:srgbClr val="2E3D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pic>
          <p:nvPicPr>
            <p:cNvPr id="9" name="Immagine 8">
              <a:extLst>
                <a:ext uri="{FF2B5EF4-FFF2-40B4-BE49-F238E27FC236}">
                  <a16:creationId xmlns:a16="http://schemas.microsoft.com/office/drawing/2014/main" id="{9BE25E09-1F98-F881-F19B-829F52969BA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278417"/>
              <a:ext cx="12192000" cy="5689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66489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3B79944-34CF-4A72-AC1B-909189585767}" type="datetime1">
              <a:rPr lang="it-IT" noProof="0" smtClean="0"/>
              <a:t>30/10/2025</a:t>
            </a:fld>
            <a:endParaRPr lang="it-IT" noProof="0" dirty="0"/>
          </a:p>
        </p:txBody>
      </p:sp>
      <p:sp>
        <p:nvSpPr>
          <p:cNvPr id="9" name="Segnaposto piè di pagina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0" name="Segnaposto numero diapositiva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grpSp>
        <p:nvGrpSpPr>
          <p:cNvPr id="5" name="Gruppo 4">
            <a:extLst>
              <a:ext uri="{FF2B5EF4-FFF2-40B4-BE49-F238E27FC236}">
                <a16:creationId xmlns:a16="http://schemas.microsoft.com/office/drawing/2014/main" id="{95A08AA0-3B13-6134-3D6B-3A364C13954C}"/>
              </a:ext>
            </a:extLst>
          </p:cNvPr>
          <p:cNvGrpSpPr/>
          <p:nvPr userDrawn="1"/>
        </p:nvGrpSpPr>
        <p:grpSpPr>
          <a:xfrm>
            <a:off x="0" y="6133244"/>
            <a:ext cx="12192000" cy="714133"/>
            <a:chOff x="0" y="6133244"/>
            <a:chExt cx="12192000" cy="714133"/>
          </a:xfrm>
        </p:grpSpPr>
        <p:sp>
          <p:nvSpPr>
            <p:cNvPr id="6" name="Rettangolo 5">
              <a:extLst>
                <a:ext uri="{FF2B5EF4-FFF2-40B4-BE49-F238E27FC236}">
                  <a16:creationId xmlns:a16="http://schemas.microsoft.com/office/drawing/2014/main" id="{6F77EB52-892A-0092-6498-F8B104F1C7A9}"/>
                </a:ext>
              </a:extLst>
            </p:cNvPr>
            <p:cNvSpPr/>
            <p:nvPr userDrawn="1"/>
          </p:nvSpPr>
          <p:spPr>
            <a:xfrm rot="16200000">
              <a:off x="6073140" y="60104"/>
              <a:ext cx="45719" cy="12192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D2A55855-B5DC-CAD4-E6F6-BC1ABAE5E3A5}"/>
                </a:ext>
              </a:extLst>
            </p:cNvPr>
            <p:cNvSpPr/>
            <p:nvPr userDrawn="1"/>
          </p:nvSpPr>
          <p:spPr>
            <a:xfrm rot="16200000">
              <a:off x="6044046" y="130762"/>
              <a:ext cx="103910" cy="12191999"/>
            </a:xfrm>
            <a:prstGeom prst="rect">
              <a:avLst/>
            </a:prstGeom>
            <a:solidFill>
              <a:srgbClr val="2E3D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pic>
          <p:nvPicPr>
            <p:cNvPr id="11" name="Immagine 10">
              <a:extLst>
                <a:ext uri="{FF2B5EF4-FFF2-40B4-BE49-F238E27FC236}">
                  <a16:creationId xmlns:a16="http://schemas.microsoft.com/office/drawing/2014/main" id="{B521CE2C-F458-53E6-15A4-3DDF32EA674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278417"/>
              <a:ext cx="12192000" cy="5689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87972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olo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rtlCol="0" anchor="ctr">
            <a:noAutofit/>
          </a:bodyPr>
          <a:lstStyle>
            <a:lvl1pPr marL="0" indent="0" algn="l">
              <a:buNone/>
              <a:defRPr sz="24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1186731" y="2958274"/>
            <a:ext cx="4639736" cy="2910821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rtlCol="0" anchor="ctr">
            <a:noAutofit/>
          </a:bodyPr>
          <a:lstStyle>
            <a:lvl1pPr marL="0" indent="0">
              <a:buNone/>
              <a:defRPr sz="24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605395" y="2958273"/>
            <a:ext cx="4639736" cy="2910821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AAF3A87-C769-4508-A602-98056DD906C2}" type="datetime1">
              <a:rPr lang="it-IT" noProof="0" smtClean="0"/>
              <a:t>30/10/2025</a:t>
            </a:fld>
            <a:endParaRPr lang="it-IT" noProof="0" dirty="0"/>
          </a:p>
        </p:txBody>
      </p:sp>
      <p:sp>
        <p:nvSpPr>
          <p:cNvPr id="11" name="Segnaposto piè di pagina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2" name="Segnaposto numero diapositiva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grpSp>
        <p:nvGrpSpPr>
          <p:cNvPr id="7" name="Gruppo 6">
            <a:extLst>
              <a:ext uri="{FF2B5EF4-FFF2-40B4-BE49-F238E27FC236}">
                <a16:creationId xmlns:a16="http://schemas.microsoft.com/office/drawing/2014/main" id="{7C265325-6F9C-85D0-B0E3-B67B79A71EFB}"/>
              </a:ext>
            </a:extLst>
          </p:cNvPr>
          <p:cNvGrpSpPr/>
          <p:nvPr userDrawn="1"/>
        </p:nvGrpSpPr>
        <p:grpSpPr>
          <a:xfrm>
            <a:off x="0" y="6133244"/>
            <a:ext cx="12192000" cy="714133"/>
            <a:chOff x="0" y="6133244"/>
            <a:chExt cx="12192000" cy="714133"/>
          </a:xfrm>
        </p:grpSpPr>
        <p:sp>
          <p:nvSpPr>
            <p:cNvPr id="8" name="Rettangolo 7">
              <a:extLst>
                <a:ext uri="{FF2B5EF4-FFF2-40B4-BE49-F238E27FC236}">
                  <a16:creationId xmlns:a16="http://schemas.microsoft.com/office/drawing/2014/main" id="{0F8495D8-D76B-C6E5-2386-59639E58D398}"/>
                </a:ext>
              </a:extLst>
            </p:cNvPr>
            <p:cNvSpPr/>
            <p:nvPr userDrawn="1"/>
          </p:nvSpPr>
          <p:spPr>
            <a:xfrm rot="16200000">
              <a:off x="6073140" y="60104"/>
              <a:ext cx="45719" cy="12192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sp>
          <p:nvSpPr>
            <p:cNvPr id="9" name="Rettangolo 8">
              <a:extLst>
                <a:ext uri="{FF2B5EF4-FFF2-40B4-BE49-F238E27FC236}">
                  <a16:creationId xmlns:a16="http://schemas.microsoft.com/office/drawing/2014/main" id="{EE2559C6-9DA2-3A38-C40B-D414A5CFA47E}"/>
                </a:ext>
              </a:extLst>
            </p:cNvPr>
            <p:cNvSpPr/>
            <p:nvPr userDrawn="1"/>
          </p:nvSpPr>
          <p:spPr>
            <a:xfrm rot="16200000">
              <a:off x="6044046" y="130762"/>
              <a:ext cx="103910" cy="12191999"/>
            </a:xfrm>
            <a:prstGeom prst="rect">
              <a:avLst/>
            </a:prstGeom>
            <a:solidFill>
              <a:srgbClr val="2E3D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pic>
          <p:nvPicPr>
            <p:cNvPr id="13" name="Immagine 12">
              <a:extLst>
                <a:ext uri="{FF2B5EF4-FFF2-40B4-BE49-F238E27FC236}">
                  <a16:creationId xmlns:a16="http://schemas.microsoft.com/office/drawing/2014/main" id="{4AD1E231-96D8-8062-91A5-4288B1B3A5C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278417"/>
              <a:ext cx="12192000" cy="5689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9594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6" name="Segnaposto data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F1DB439-C8A9-45DF-AFF2-9EFA3E72C152}" type="datetime1">
              <a:rPr lang="it-IT" noProof="0" smtClean="0"/>
              <a:t>30/10/2025</a:t>
            </a:fld>
            <a:endParaRPr lang="it-IT" noProof="0" dirty="0"/>
          </a:p>
        </p:txBody>
      </p:sp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grpSp>
        <p:nvGrpSpPr>
          <p:cNvPr id="3" name="Gruppo 2">
            <a:extLst>
              <a:ext uri="{FF2B5EF4-FFF2-40B4-BE49-F238E27FC236}">
                <a16:creationId xmlns:a16="http://schemas.microsoft.com/office/drawing/2014/main" id="{C3BF1989-943E-5095-52C1-5D54A4F57E6A}"/>
              </a:ext>
            </a:extLst>
          </p:cNvPr>
          <p:cNvGrpSpPr/>
          <p:nvPr userDrawn="1"/>
        </p:nvGrpSpPr>
        <p:grpSpPr>
          <a:xfrm>
            <a:off x="0" y="6133244"/>
            <a:ext cx="12192000" cy="714133"/>
            <a:chOff x="0" y="6133244"/>
            <a:chExt cx="12192000" cy="714133"/>
          </a:xfrm>
        </p:grpSpPr>
        <p:sp>
          <p:nvSpPr>
            <p:cNvPr id="4" name="Rettangolo 3">
              <a:extLst>
                <a:ext uri="{FF2B5EF4-FFF2-40B4-BE49-F238E27FC236}">
                  <a16:creationId xmlns:a16="http://schemas.microsoft.com/office/drawing/2014/main" id="{3DB00B3A-C73C-FEF7-D0EA-50032E3A0EDB}"/>
                </a:ext>
              </a:extLst>
            </p:cNvPr>
            <p:cNvSpPr/>
            <p:nvPr userDrawn="1"/>
          </p:nvSpPr>
          <p:spPr>
            <a:xfrm rot="16200000">
              <a:off x="6073140" y="60104"/>
              <a:ext cx="45719" cy="12192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sp>
          <p:nvSpPr>
            <p:cNvPr id="5" name="Rettangolo 4">
              <a:extLst>
                <a:ext uri="{FF2B5EF4-FFF2-40B4-BE49-F238E27FC236}">
                  <a16:creationId xmlns:a16="http://schemas.microsoft.com/office/drawing/2014/main" id="{1B142B75-6E1A-3326-7672-BF16E2BEC6CD}"/>
                </a:ext>
              </a:extLst>
            </p:cNvPr>
            <p:cNvSpPr/>
            <p:nvPr userDrawn="1"/>
          </p:nvSpPr>
          <p:spPr>
            <a:xfrm rot="16200000">
              <a:off x="6044046" y="130762"/>
              <a:ext cx="103910" cy="12191999"/>
            </a:xfrm>
            <a:prstGeom prst="rect">
              <a:avLst/>
            </a:prstGeom>
            <a:solidFill>
              <a:srgbClr val="2E3D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pic>
          <p:nvPicPr>
            <p:cNvPr id="9" name="Immagine 8">
              <a:extLst>
                <a:ext uri="{FF2B5EF4-FFF2-40B4-BE49-F238E27FC236}">
                  <a16:creationId xmlns:a16="http://schemas.microsoft.com/office/drawing/2014/main" id="{1CDA020C-77E6-4573-D69A-C399851DF6E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278417"/>
              <a:ext cx="12192000" cy="5689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80013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uppo 19">
            <a:extLst>
              <a:ext uri="{FF2B5EF4-FFF2-40B4-BE49-F238E27FC236}">
                <a16:creationId xmlns:a16="http://schemas.microsoft.com/office/drawing/2014/main" id="{19B7BF6A-3EF9-279C-05CD-62BA2EE27242}"/>
              </a:ext>
            </a:extLst>
          </p:cNvPr>
          <p:cNvGrpSpPr/>
          <p:nvPr userDrawn="1"/>
        </p:nvGrpSpPr>
        <p:grpSpPr>
          <a:xfrm>
            <a:off x="0" y="6133244"/>
            <a:ext cx="12192000" cy="714133"/>
            <a:chOff x="0" y="6133244"/>
            <a:chExt cx="12192000" cy="714133"/>
          </a:xfrm>
        </p:grpSpPr>
        <p:sp>
          <p:nvSpPr>
            <p:cNvPr id="10" name="Rettangolo 9">
              <a:extLst>
                <a:ext uri="{FF2B5EF4-FFF2-40B4-BE49-F238E27FC236}">
                  <a16:creationId xmlns:a16="http://schemas.microsoft.com/office/drawing/2014/main" id="{DFAB8DF2-5E8E-AAC9-5CFB-04F9609C1AF6}"/>
                </a:ext>
              </a:extLst>
            </p:cNvPr>
            <p:cNvSpPr/>
            <p:nvPr userDrawn="1"/>
          </p:nvSpPr>
          <p:spPr>
            <a:xfrm rot="16200000">
              <a:off x="6073140" y="60104"/>
              <a:ext cx="45719" cy="12192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sp>
          <p:nvSpPr>
            <p:cNvPr id="9" name="Rettangolo 8">
              <a:extLst>
                <a:ext uri="{FF2B5EF4-FFF2-40B4-BE49-F238E27FC236}">
                  <a16:creationId xmlns:a16="http://schemas.microsoft.com/office/drawing/2014/main" id="{D1867750-EA89-EFEA-40CB-4FA8E18FEF5A}"/>
                </a:ext>
              </a:extLst>
            </p:cNvPr>
            <p:cNvSpPr/>
            <p:nvPr userDrawn="1"/>
          </p:nvSpPr>
          <p:spPr>
            <a:xfrm rot="16200000">
              <a:off x="6044046" y="130762"/>
              <a:ext cx="103910" cy="12191999"/>
            </a:xfrm>
            <a:prstGeom prst="rect">
              <a:avLst/>
            </a:prstGeom>
            <a:solidFill>
              <a:srgbClr val="2E3D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pic>
          <p:nvPicPr>
            <p:cNvPr id="12" name="Immagine 11">
              <a:extLst>
                <a:ext uri="{FF2B5EF4-FFF2-40B4-BE49-F238E27FC236}">
                  <a16:creationId xmlns:a16="http://schemas.microsoft.com/office/drawing/2014/main" id="{5C1440DD-F731-6E48-65CC-2D288A20D26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278417"/>
              <a:ext cx="12192000" cy="568960"/>
            </a:xfrm>
            <a:prstGeom prst="rect">
              <a:avLst/>
            </a:prstGeom>
          </p:spPr>
        </p:pic>
      </p:grpSp>
      <p:grpSp>
        <p:nvGrpSpPr>
          <p:cNvPr id="19" name="Gruppo 18">
            <a:extLst>
              <a:ext uri="{FF2B5EF4-FFF2-40B4-BE49-F238E27FC236}">
                <a16:creationId xmlns:a16="http://schemas.microsoft.com/office/drawing/2014/main" id="{6C7DC939-7217-A60C-AAE6-CFC9326765EE}"/>
              </a:ext>
            </a:extLst>
          </p:cNvPr>
          <p:cNvGrpSpPr/>
          <p:nvPr userDrawn="1"/>
        </p:nvGrpSpPr>
        <p:grpSpPr>
          <a:xfrm>
            <a:off x="8166735" y="10623"/>
            <a:ext cx="2857500" cy="6119550"/>
            <a:chOff x="4425159" y="10623"/>
            <a:chExt cx="2857500" cy="6119550"/>
          </a:xfrm>
        </p:grpSpPr>
        <p:sp>
          <p:nvSpPr>
            <p:cNvPr id="6" name="Parallelogramma 14">
              <a:extLst>
                <a:ext uri="{FF2B5EF4-FFF2-40B4-BE49-F238E27FC236}">
                  <a16:creationId xmlns:a16="http://schemas.microsoft.com/office/drawing/2014/main" id="{AF082EE3-41AA-4817-A1CC-C33DDB8F675F}"/>
                </a:ext>
              </a:extLst>
            </p:cNvPr>
            <p:cNvSpPr/>
            <p:nvPr userDrawn="1"/>
          </p:nvSpPr>
          <p:spPr>
            <a:xfrm>
              <a:off x="4425159" y="10623"/>
              <a:ext cx="2857500" cy="6119550"/>
            </a:xfrm>
            <a:prstGeom prst="parallelogram">
              <a:avLst>
                <a:gd name="adj" fmla="val 0"/>
              </a:avLst>
            </a:prstGeom>
            <a:solidFill>
              <a:srgbClr val="FBFC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it-IT" noProof="0" dirty="0"/>
            </a:p>
          </p:txBody>
        </p:sp>
        <p:pic>
          <p:nvPicPr>
            <p:cNvPr id="18" name="Immagine 17">
              <a:extLst>
                <a:ext uri="{FF2B5EF4-FFF2-40B4-BE49-F238E27FC236}">
                  <a16:creationId xmlns:a16="http://schemas.microsoft.com/office/drawing/2014/main" id="{DCCC9D6E-2F2B-2AA8-15B1-DBEAB565E16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425164" y="580196"/>
              <a:ext cx="2831281" cy="49296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10507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it-IT" noProof="0" dirty="0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216548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it-IT" noProof="0" dirty="0"/>
              <a:t>Fare clic per modificare gli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8341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2CA46E8E-89D0-493E-ABBF-B63A9C819C41}" type="datetime1">
              <a:rPr lang="it-IT" noProof="0" smtClean="0"/>
              <a:t>30/10/2025</a:t>
            </a:fld>
            <a:endParaRPr lang="it-IT" noProof="0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10375670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0F25E55C-1C16-46C6-B789-A4B2BCEF8F86}"/>
              </a:ext>
            </a:extLst>
          </p:cNvPr>
          <p:cNvSpPr/>
          <p:nvPr userDrawn="1"/>
        </p:nvSpPr>
        <p:spPr>
          <a:xfrm>
            <a:off x="0" y="1011981"/>
            <a:ext cx="1036320" cy="685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grpSp>
        <p:nvGrpSpPr>
          <p:cNvPr id="12" name="Gruppo 11">
            <a:extLst>
              <a:ext uri="{FF2B5EF4-FFF2-40B4-BE49-F238E27FC236}">
                <a16:creationId xmlns:a16="http://schemas.microsoft.com/office/drawing/2014/main" id="{E5BF0961-A70C-D79A-DF8E-DE4FF7A0A45D}"/>
              </a:ext>
            </a:extLst>
          </p:cNvPr>
          <p:cNvGrpSpPr/>
          <p:nvPr userDrawn="1"/>
        </p:nvGrpSpPr>
        <p:grpSpPr>
          <a:xfrm>
            <a:off x="8166735" y="10622"/>
            <a:ext cx="2857500" cy="6847377"/>
            <a:chOff x="8166735" y="10622"/>
            <a:chExt cx="2857500" cy="6847377"/>
          </a:xfrm>
        </p:grpSpPr>
        <p:sp>
          <p:nvSpPr>
            <p:cNvPr id="9" name="Parallelogramma 14">
              <a:extLst>
                <a:ext uri="{FF2B5EF4-FFF2-40B4-BE49-F238E27FC236}">
                  <a16:creationId xmlns:a16="http://schemas.microsoft.com/office/drawing/2014/main" id="{F0532277-D603-17CA-7706-8AFB3C60BD4D}"/>
                </a:ext>
              </a:extLst>
            </p:cNvPr>
            <p:cNvSpPr/>
            <p:nvPr userDrawn="1"/>
          </p:nvSpPr>
          <p:spPr>
            <a:xfrm>
              <a:off x="8166735" y="10622"/>
              <a:ext cx="2857500" cy="6847377"/>
            </a:xfrm>
            <a:prstGeom prst="parallelogram">
              <a:avLst>
                <a:gd name="adj" fmla="val 0"/>
              </a:avLst>
            </a:prstGeom>
            <a:solidFill>
              <a:srgbClr val="FBFC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it-IT" noProof="0" dirty="0"/>
            </a:p>
          </p:txBody>
        </p:sp>
        <p:pic>
          <p:nvPicPr>
            <p:cNvPr id="10" name="Immagine 9">
              <a:extLst>
                <a:ext uri="{FF2B5EF4-FFF2-40B4-BE49-F238E27FC236}">
                  <a16:creationId xmlns:a16="http://schemas.microsoft.com/office/drawing/2014/main" id="{D65EBDA1-EBE9-0CCF-A58A-C842DB8BEEB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166740" y="580196"/>
              <a:ext cx="2831281" cy="49296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90285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18" r:id="rId2"/>
    <p:sldLayoutId id="2147483707" r:id="rId3"/>
    <p:sldLayoutId id="2147483708" r:id="rId4"/>
    <p:sldLayoutId id="2147483719" r:id="rId5"/>
    <p:sldLayoutId id="2147483709" r:id="rId6"/>
    <p:sldLayoutId id="2147483716" r:id="rId7"/>
    <p:sldLayoutId id="2147483710" r:id="rId8"/>
    <p:sldLayoutId id="2147483711" r:id="rId9"/>
    <p:sldLayoutId id="2147483712" r:id="rId10"/>
    <p:sldLayoutId id="2147483727" r:id="rId11"/>
    <p:sldLayoutId id="2147483720" r:id="rId12"/>
    <p:sldLayoutId id="2147483721" r:id="rId13"/>
    <p:sldLayoutId id="2147483725" r:id="rId14"/>
    <p:sldLayoutId id="2147483726" r:id="rId15"/>
    <p:sldLayoutId id="2147483722" r:id="rId16"/>
    <p:sldLayoutId id="2147483723" r:id="rId17"/>
    <p:sldLayoutId id="2147483715" r:id="rId18"/>
    <p:sldLayoutId id="2147483713" r:id="rId19"/>
    <p:sldLayoutId id="2147483714" r:id="rId20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 spc="-50" baseline="0">
          <a:solidFill>
            <a:schemeClr val="tx1">
              <a:lumMod val="75000"/>
              <a:lumOff val="25000"/>
            </a:schemeClr>
          </a:solidFill>
          <a:latin typeface="+mn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10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Wingdings" panose="05000000000000000000" pitchFamily="2" charset="2"/>
        <a:buChar char="§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87" userDrawn="1">
          <p15:clr>
            <a:srgbClr val="F26B43"/>
          </p15:clr>
        </p15:guide>
        <p15:guide id="2" pos="688" userDrawn="1">
          <p15:clr>
            <a:srgbClr val="F26B43"/>
          </p15:clr>
        </p15:guide>
        <p15:guide id="3" pos="7038" userDrawn="1">
          <p15:clr>
            <a:srgbClr val="F26B43"/>
          </p15:clr>
        </p15:guide>
        <p15:guide id="4" orient="horz" pos="3702" userDrawn="1">
          <p15:clr>
            <a:srgbClr val="F26B43"/>
          </p15:clr>
        </p15:guide>
        <p15:guide id="5" orient="horz" pos="406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7F1CCB64-8231-435F-87C9-78C908E393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11468" y="1716331"/>
            <a:ext cx="6710903" cy="2396481"/>
          </a:xfrm>
        </p:spPr>
        <p:txBody>
          <a:bodyPr>
            <a:noAutofit/>
          </a:bodyPr>
          <a:lstStyle/>
          <a:p>
            <a:pPr algn="ctr"/>
            <a:r>
              <a:rPr lang="it-IT" sz="3200" b="0" dirty="0">
                <a:solidFill>
                  <a:schemeClr val="tx1"/>
                </a:solidFill>
              </a:rPr>
              <a:t>Chirurgia </a:t>
            </a:r>
            <a:r>
              <a:rPr lang="it-IT" sz="3200" b="0" dirty="0" err="1">
                <a:solidFill>
                  <a:schemeClr val="tx1"/>
                </a:solidFill>
              </a:rPr>
              <a:t>Bariatica</a:t>
            </a:r>
            <a:r>
              <a:rPr lang="it-IT" sz="3200" b="0" dirty="0">
                <a:solidFill>
                  <a:schemeClr val="tx1"/>
                </a:solidFill>
              </a:rPr>
              <a:t> e Disturbi della Nutrizione e dell’Alimentazione (DNA): studio di una popolazione di donne sottoposte a Sleeve </a:t>
            </a:r>
            <a:r>
              <a:rPr lang="it-IT" sz="3200" b="0" dirty="0" err="1">
                <a:solidFill>
                  <a:schemeClr val="tx1"/>
                </a:solidFill>
              </a:rPr>
              <a:t>Gastrectomy</a:t>
            </a:r>
            <a:r>
              <a:rPr lang="it-IT" sz="3200" b="0" dirty="0">
                <a:solidFill>
                  <a:schemeClr val="tx1"/>
                </a:solidFill>
              </a:rPr>
              <a:t> e/o Bypass Gastrico</a:t>
            </a:r>
            <a:endParaRPr lang="it-IT" sz="3200" dirty="0">
              <a:solidFill>
                <a:schemeClr val="tx1"/>
              </a:solidFill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29917C84-6092-FC3E-3184-2F75B720B721}"/>
              </a:ext>
            </a:extLst>
          </p:cNvPr>
          <p:cNvSpPr txBox="1"/>
          <p:nvPr/>
        </p:nvSpPr>
        <p:spPr>
          <a:xfrm>
            <a:off x="5619582" y="4539474"/>
            <a:ext cx="609467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000" dirty="0"/>
              <a:t>Dott. Dozzani Ivan</a:t>
            </a:r>
          </a:p>
          <a:p>
            <a:pPr algn="ctr"/>
            <a:r>
              <a:rPr lang="it-IT" sz="2000" dirty="0"/>
              <a:t>Medico Specialista Dietologo, presso</a:t>
            </a:r>
          </a:p>
          <a:p>
            <a:pPr algn="ctr"/>
            <a:r>
              <a:rPr lang="it-IT" sz="2000" dirty="0"/>
              <a:t>ASL CN1, Mondovì (CN), Ospedale Regina Montis </a:t>
            </a:r>
            <a:r>
              <a:rPr lang="it-IT" sz="2000" dirty="0" err="1"/>
              <a:t>Regalis</a:t>
            </a: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471150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4F6D8B-6E21-F053-718B-59A6D43AA0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>
            <a:extLst>
              <a:ext uri="{FF2B5EF4-FFF2-40B4-BE49-F238E27FC236}">
                <a16:creationId xmlns:a16="http://schemas.microsoft.com/office/drawing/2014/main" id="{E85143F9-99F8-417C-A313-DD54BB6C0C2F}"/>
              </a:ext>
            </a:extLst>
          </p:cNvPr>
          <p:cNvSpPr txBox="1">
            <a:spLocks/>
          </p:cNvSpPr>
          <p:nvPr/>
        </p:nvSpPr>
        <p:spPr>
          <a:xfrm>
            <a:off x="1163385" y="1101748"/>
            <a:ext cx="10058400" cy="57799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it-IT" sz="3000" dirty="0"/>
              <a:t>Analisi dei risultati: caratteristiche dei partecipanti</a:t>
            </a:r>
          </a:p>
        </p:txBody>
      </p:sp>
      <p:graphicFrame>
        <p:nvGraphicFramePr>
          <p:cNvPr id="6" name="Tabella 5">
            <a:extLst>
              <a:ext uri="{FF2B5EF4-FFF2-40B4-BE49-F238E27FC236}">
                <a16:creationId xmlns:a16="http://schemas.microsoft.com/office/drawing/2014/main" id="{57A34EF8-359A-BF5C-E8E3-D8C48EA8DF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1495752"/>
              </p:ext>
            </p:extLst>
          </p:nvPr>
        </p:nvGraphicFramePr>
        <p:xfrm>
          <a:off x="7644111" y="1920757"/>
          <a:ext cx="3577674" cy="3182055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696457">
                  <a:extLst>
                    <a:ext uri="{9D8B030D-6E8A-4147-A177-3AD203B41FA5}">
                      <a16:colId xmlns:a16="http://schemas.microsoft.com/office/drawing/2014/main" val="3017874605"/>
                    </a:ext>
                  </a:extLst>
                </a:gridCol>
                <a:gridCol w="1881217">
                  <a:extLst>
                    <a:ext uri="{9D8B030D-6E8A-4147-A177-3AD203B41FA5}">
                      <a16:colId xmlns:a16="http://schemas.microsoft.com/office/drawing/2014/main" val="2572415051"/>
                    </a:ext>
                  </a:extLst>
                </a:gridCol>
              </a:tblGrid>
              <a:tr h="139306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Characteristics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79" marR="4779" marT="4779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400" b="1" u="none" strike="noStrike" dirty="0">
                          <a:effectLst/>
                          <a:latin typeface="+mn-lt"/>
                        </a:rPr>
                        <a:t>Surgery—BED (N = 36)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79" marR="4779" marT="4779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8342300"/>
                  </a:ext>
                </a:extLst>
              </a:tr>
              <a:tr h="139306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200" u="none" strike="noStrike" dirty="0">
                          <a:effectLst/>
                          <a:latin typeface="+mn-lt"/>
                        </a:rPr>
                        <a:t>Sex, N (%)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79" marR="4779" marT="4779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200" u="none" strike="noStrike">
                          <a:effectLst/>
                          <a:latin typeface="+mn-lt"/>
                        </a:rPr>
                        <a:t> 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79" marR="4779" marT="4779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384258591"/>
                  </a:ext>
                </a:extLst>
              </a:tr>
              <a:tr h="139306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200" u="none" strike="noStrike" dirty="0" err="1">
                          <a:effectLst/>
                          <a:latin typeface="+mn-lt"/>
                        </a:rPr>
                        <a:t>Female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79" marR="4779" marT="4779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200" u="none" strike="noStrike" dirty="0">
                          <a:effectLst/>
                          <a:latin typeface="+mn-lt"/>
                        </a:rPr>
                        <a:t>36 (100%)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79" marR="4779" marT="4779" marB="0" anchor="b"/>
                </a:tc>
                <a:extLst>
                  <a:ext uri="{0D108BD9-81ED-4DB2-BD59-A6C34878D82A}">
                    <a16:rowId xmlns:a16="http://schemas.microsoft.com/office/drawing/2014/main" val="1346605898"/>
                  </a:ext>
                </a:extLst>
              </a:tr>
              <a:tr h="139306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200" b="1" u="none" strike="noStrike" dirty="0">
                          <a:effectLst/>
                          <a:latin typeface="+mn-lt"/>
                        </a:rPr>
                        <a:t>Age (</a:t>
                      </a:r>
                      <a:r>
                        <a:rPr lang="it-IT" sz="1200" b="1" u="none" strike="noStrike" dirty="0" err="1">
                          <a:effectLst/>
                          <a:latin typeface="+mn-lt"/>
                        </a:rPr>
                        <a:t>year</a:t>
                      </a:r>
                      <a:r>
                        <a:rPr lang="it-IT" sz="1200" b="1" u="none" strike="noStrike" dirty="0">
                          <a:effectLst/>
                          <a:latin typeface="+mn-lt"/>
                        </a:rPr>
                        <a:t>)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79" marR="4779" marT="4779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200" b="1" u="none" strike="noStrike" dirty="0">
                          <a:effectLst/>
                          <a:latin typeface="+mn-lt"/>
                        </a:rPr>
                        <a:t>47.0 ± 1.6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79" marR="4779" marT="4779" marB="0" anchor="b"/>
                </a:tc>
                <a:extLst>
                  <a:ext uri="{0D108BD9-81ED-4DB2-BD59-A6C34878D82A}">
                    <a16:rowId xmlns:a16="http://schemas.microsoft.com/office/drawing/2014/main" val="659760366"/>
                  </a:ext>
                </a:extLst>
              </a:tr>
              <a:tr h="139306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200" u="none" strike="noStrike" dirty="0">
                          <a:effectLst/>
                          <a:latin typeface="+mn-lt"/>
                        </a:rPr>
                        <a:t>Weight (kg)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79" marR="4779" marT="4779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200" u="none" strike="noStrike" dirty="0">
                          <a:effectLst/>
                          <a:latin typeface="+mn-lt"/>
                        </a:rPr>
                        <a:t>138.7 ± 4.0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79" marR="4779" marT="4779" marB="0" anchor="b"/>
                </a:tc>
                <a:extLst>
                  <a:ext uri="{0D108BD9-81ED-4DB2-BD59-A6C34878D82A}">
                    <a16:rowId xmlns:a16="http://schemas.microsoft.com/office/drawing/2014/main" val="3180710632"/>
                  </a:ext>
                </a:extLst>
              </a:tr>
              <a:tr h="139306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200" u="none" strike="noStrike" dirty="0" err="1">
                          <a:effectLst/>
                          <a:latin typeface="+mn-lt"/>
                        </a:rPr>
                        <a:t>Height</a:t>
                      </a:r>
                      <a:r>
                        <a:rPr lang="it-IT" sz="1200" u="none" strike="noStrike" dirty="0">
                          <a:effectLst/>
                          <a:latin typeface="+mn-lt"/>
                        </a:rPr>
                        <a:t> (cm)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79" marR="4779" marT="4779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200" u="none" strike="noStrike" dirty="0">
                          <a:effectLst/>
                          <a:latin typeface="+mn-lt"/>
                        </a:rPr>
                        <a:t>168.8 ± 1.5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79" marR="4779" marT="4779" marB="0" anchor="b"/>
                </a:tc>
                <a:extLst>
                  <a:ext uri="{0D108BD9-81ED-4DB2-BD59-A6C34878D82A}">
                    <a16:rowId xmlns:a16="http://schemas.microsoft.com/office/drawing/2014/main" val="413595096"/>
                  </a:ext>
                </a:extLst>
              </a:tr>
              <a:tr h="139306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200" b="1" u="none" strike="noStrike" dirty="0">
                          <a:effectLst/>
                          <a:latin typeface="+mn-lt"/>
                        </a:rPr>
                        <a:t>BMI (kg/m2)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79" marR="4779" marT="4779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200" b="1" u="none" strike="noStrike" dirty="0">
                          <a:effectLst/>
                          <a:latin typeface="+mn-lt"/>
                        </a:rPr>
                        <a:t>48.9 ± 1.1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79" marR="4779" marT="4779" marB="0" anchor="b"/>
                </a:tc>
                <a:extLst>
                  <a:ext uri="{0D108BD9-81ED-4DB2-BD59-A6C34878D82A}">
                    <a16:rowId xmlns:a16="http://schemas.microsoft.com/office/drawing/2014/main" val="1770599361"/>
                  </a:ext>
                </a:extLst>
              </a:tr>
              <a:tr h="139306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200" b="1" u="none" strike="noStrike" dirty="0" err="1">
                          <a:effectLst/>
                          <a:latin typeface="+mn-lt"/>
                        </a:rPr>
                        <a:t>Triglycerides</a:t>
                      </a:r>
                      <a:r>
                        <a:rPr lang="it-IT" sz="1200" b="1" u="none" strike="noStrike" dirty="0">
                          <a:effectLst/>
                          <a:latin typeface="+mn-lt"/>
                        </a:rPr>
                        <a:t> (mg/dl)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79" marR="4779" marT="4779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200" b="1" u="none" strike="noStrike" dirty="0">
                          <a:effectLst/>
                          <a:latin typeface="+mn-lt"/>
                        </a:rPr>
                        <a:t>176.0 ± 15.0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79" marR="4779" marT="4779" marB="0" anchor="b"/>
                </a:tc>
                <a:extLst>
                  <a:ext uri="{0D108BD9-81ED-4DB2-BD59-A6C34878D82A}">
                    <a16:rowId xmlns:a16="http://schemas.microsoft.com/office/drawing/2014/main" val="2080489502"/>
                  </a:ext>
                </a:extLst>
              </a:tr>
              <a:tr h="139306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200" u="none" strike="noStrike" dirty="0">
                          <a:effectLst/>
                          <a:latin typeface="+mn-lt"/>
                        </a:rPr>
                        <a:t>Total-C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79" marR="4779" marT="4779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200" u="none" strike="noStrike" dirty="0">
                          <a:effectLst/>
                          <a:latin typeface="+mn-lt"/>
                        </a:rPr>
                        <a:t>180.7 ± 7.4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79" marR="4779" marT="4779" marB="0" anchor="b"/>
                </a:tc>
                <a:extLst>
                  <a:ext uri="{0D108BD9-81ED-4DB2-BD59-A6C34878D82A}">
                    <a16:rowId xmlns:a16="http://schemas.microsoft.com/office/drawing/2014/main" val="3705971972"/>
                  </a:ext>
                </a:extLst>
              </a:tr>
              <a:tr h="139306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200" u="none" strike="noStrike" dirty="0">
                          <a:effectLst/>
                          <a:latin typeface="+mn-lt"/>
                        </a:rPr>
                        <a:t>LDL-C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79" marR="4779" marT="4779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200" u="none" strike="noStrike" dirty="0">
                          <a:effectLst/>
                          <a:latin typeface="+mn-lt"/>
                        </a:rPr>
                        <a:t>97.6 ± 7.2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79" marR="4779" marT="4779" marB="0" anchor="b"/>
                </a:tc>
                <a:extLst>
                  <a:ext uri="{0D108BD9-81ED-4DB2-BD59-A6C34878D82A}">
                    <a16:rowId xmlns:a16="http://schemas.microsoft.com/office/drawing/2014/main" val="4033108852"/>
                  </a:ext>
                </a:extLst>
              </a:tr>
              <a:tr h="139306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200" u="none" strike="noStrike" dirty="0" err="1">
                          <a:effectLst/>
                          <a:latin typeface="+mn-lt"/>
                        </a:rPr>
                        <a:t>hs</a:t>
                      </a:r>
                      <a:r>
                        <a:rPr lang="it-IT" sz="1200" u="none" strike="noStrike" dirty="0">
                          <a:effectLst/>
                          <a:latin typeface="+mn-lt"/>
                        </a:rPr>
                        <a:t>-CRP (mg/l)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79" marR="4779" marT="4779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200" u="none" strike="noStrike" dirty="0">
                          <a:effectLst/>
                          <a:latin typeface="+mn-lt"/>
                        </a:rPr>
                        <a:t>10.3 ± 2.1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79" marR="4779" marT="4779" marB="0" anchor="b"/>
                </a:tc>
                <a:extLst>
                  <a:ext uri="{0D108BD9-81ED-4DB2-BD59-A6C34878D82A}">
                    <a16:rowId xmlns:a16="http://schemas.microsoft.com/office/drawing/2014/main" val="3428509123"/>
                  </a:ext>
                </a:extLst>
              </a:tr>
              <a:tr h="12898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200" b="1" u="none" strike="noStrike" dirty="0" err="1">
                          <a:effectLst/>
                          <a:latin typeface="+mn-lt"/>
                        </a:rPr>
                        <a:t>Glucose</a:t>
                      </a:r>
                      <a:r>
                        <a:rPr lang="it-IT" sz="1200" b="1" u="none" strike="noStrike" dirty="0">
                          <a:effectLst/>
                          <a:latin typeface="+mn-lt"/>
                        </a:rPr>
                        <a:t> (mg/dl)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79" marR="4779" marT="4779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200" b="1" u="none" strike="noStrike" dirty="0">
                          <a:effectLst/>
                          <a:latin typeface="+mn-lt"/>
                        </a:rPr>
                        <a:t>118.3 ± 6.7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79" marR="4779" marT="4779" marB="0" anchor="b"/>
                </a:tc>
                <a:extLst>
                  <a:ext uri="{0D108BD9-81ED-4DB2-BD59-A6C34878D82A}">
                    <a16:rowId xmlns:a16="http://schemas.microsoft.com/office/drawing/2014/main" val="2953109400"/>
                  </a:ext>
                </a:extLst>
              </a:tr>
              <a:tr h="12898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200" u="none" strike="noStrike">
                          <a:effectLst/>
                          <a:latin typeface="+mn-lt"/>
                        </a:rPr>
                        <a:t>Insulin (</a:t>
                      </a:r>
                      <a:r>
                        <a:rPr lang="el-GR" sz="1200" u="none" strike="noStrike">
                          <a:effectLst/>
                          <a:latin typeface="+mn-lt"/>
                        </a:rPr>
                        <a:t>μ</a:t>
                      </a:r>
                      <a:r>
                        <a:rPr lang="it-IT" sz="1200" u="none" strike="noStrike">
                          <a:effectLst/>
                          <a:latin typeface="+mn-lt"/>
                        </a:rPr>
                        <a:t>IU/ml)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79" marR="4779" marT="4779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200" u="none" strike="noStrike" dirty="0">
                          <a:effectLst/>
                          <a:latin typeface="+mn-lt"/>
                        </a:rPr>
                        <a:t>28.0 ± 7.4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79" marR="4779" marT="4779" marB="0" anchor="b"/>
                </a:tc>
                <a:extLst>
                  <a:ext uri="{0D108BD9-81ED-4DB2-BD59-A6C34878D82A}">
                    <a16:rowId xmlns:a16="http://schemas.microsoft.com/office/drawing/2014/main" val="977841148"/>
                  </a:ext>
                </a:extLst>
              </a:tr>
              <a:tr h="237336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200" u="none" strike="noStrike" dirty="0" err="1">
                          <a:effectLst/>
                          <a:latin typeface="+mn-lt"/>
                        </a:rPr>
                        <a:t>Type</a:t>
                      </a:r>
                      <a:r>
                        <a:rPr lang="it-IT" sz="1200" u="none" strike="noStrike" dirty="0">
                          <a:effectLst/>
                          <a:latin typeface="+mn-lt"/>
                        </a:rPr>
                        <a:t> 2 </a:t>
                      </a:r>
                      <a:r>
                        <a:rPr lang="it-IT" sz="1200" u="none" strike="noStrike" dirty="0" err="1">
                          <a:effectLst/>
                          <a:latin typeface="+mn-lt"/>
                        </a:rPr>
                        <a:t>diabetes</a:t>
                      </a:r>
                      <a:r>
                        <a:rPr lang="it-IT" sz="1200" u="none" strike="noStrike" dirty="0">
                          <a:effectLst/>
                          <a:latin typeface="+mn-lt"/>
                        </a:rPr>
                        <a:t>, N (%)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79" marR="4779" marT="4779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200" u="none" strike="noStrike" dirty="0">
                          <a:effectLst/>
                          <a:latin typeface="+mn-lt"/>
                        </a:rPr>
                        <a:t>11 (30.6%)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79" marR="4779" marT="4779" marB="0" anchor="b"/>
                </a:tc>
                <a:extLst>
                  <a:ext uri="{0D108BD9-81ED-4DB2-BD59-A6C34878D82A}">
                    <a16:rowId xmlns:a16="http://schemas.microsoft.com/office/drawing/2014/main" val="3473279046"/>
                  </a:ext>
                </a:extLst>
              </a:tr>
              <a:tr h="237336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Sleeve </a:t>
                      </a:r>
                      <a:r>
                        <a:rPr lang="it-IT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Gastrectomy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79" marR="4779" marT="4779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 (83%)</a:t>
                      </a:r>
                    </a:p>
                  </a:txBody>
                  <a:tcPr marL="4779" marR="4779" marT="4779" marB="0" anchor="b"/>
                </a:tc>
                <a:extLst>
                  <a:ext uri="{0D108BD9-81ED-4DB2-BD59-A6C34878D82A}">
                    <a16:rowId xmlns:a16="http://schemas.microsoft.com/office/drawing/2014/main" val="3697265127"/>
                  </a:ext>
                </a:extLst>
              </a:tr>
              <a:tr h="237336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Gastric</a:t>
                      </a: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Bypass</a:t>
                      </a:r>
                    </a:p>
                  </a:txBody>
                  <a:tcPr marL="4779" marR="4779" marT="4779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 (17%)</a:t>
                      </a:r>
                    </a:p>
                  </a:txBody>
                  <a:tcPr marL="4779" marR="4779" marT="4779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30040093"/>
                  </a:ext>
                </a:extLst>
              </a:tr>
            </a:tbl>
          </a:graphicData>
        </a:graphic>
      </p:graphicFrame>
      <p:grpSp>
        <p:nvGrpSpPr>
          <p:cNvPr id="7" name="Gruppo 6">
            <a:extLst>
              <a:ext uri="{FF2B5EF4-FFF2-40B4-BE49-F238E27FC236}">
                <a16:creationId xmlns:a16="http://schemas.microsoft.com/office/drawing/2014/main" id="{8F358985-81A4-0469-30CA-1D2153D70A51}"/>
              </a:ext>
            </a:extLst>
          </p:cNvPr>
          <p:cNvGrpSpPr/>
          <p:nvPr/>
        </p:nvGrpSpPr>
        <p:grpSpPr>
          <a:xfrm>
            <a:off x="1058335" y="2321780"/>
            <a:ext cx="6153500" cy="2494545"/>
            <a:chOff x="2538482" y="1012671"/>
            <a:chExt cx="7204199" cy="4157795"/>
          </a:xfrm>
        </p:grpSpPr>
        <p:sp>
          <p:nvSpPr>
            <p:cNvPr id="8" name="CasellaDiTesto 7">
              <a:extLst>
                <a:ext uri="{FF2B5EF4-FFF2-40B4-BE49-F238E27FC236}">
                  <a16:creationId xmlns:a16="http://schemas.microsoft.com/office/drawing/2014/main" id="{BF1D5EB5-7FDD-1903-C2E4-04F273BF2921}"/>
                </a:ext>
              </a:extLst>
            </p:cNvPr>
            <p:cNvSpPr txBox="1"/>
            <p:nvPr/>
          </p:nvSpPr>
          <p:spPr>
            <a:xfrm>
              <a:off x="3100089" y="4883994"/>
              <a:ext cx="908767" cy="28647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400" dirty="0"/>
                <a:t>*Mean(SD)</a:t>
              </a:r>
              <a:endParaRPr lang="it-IT" sz="1400" dirty="0"/>
            </a:p>
          </p:txBody>
        </p:sp>
        <p:grpSp>
          <p:nvGrpSpPr>
            <p:cNvPr id="9" name="Gruppo 8">
              <a:extLst>
                <a:ext uri="{FF2B5EF4-FFF2-40B4-BE49-F238E27FC236}">
                  <a16:creationId xmlns:a16="http://schemas.microsoft.com/office/drawing/2014/main" id="{23E39D13-5729-3798-9301-FB3E19FED10D}"/>
                </a:ext>
              </a:extLst>
            </p:cNvPr>
            <p:cNvGrpSpPr/>
            <p:nvPr/>
          </p:nvGrpSpPr>
          <p:grpSpPr>
            <a:xfrm>
              <a:off x="2538482" y="1012671"/>
              <a:ext cx="7204199" cy="3897098"/>
              <a:chOff x="2943904" y="1012671"/>
              <a:chExt cx="7204199" cy="3897098"/>
            </a:xfrm>
          </p:grpSpPr>
          <p:grpSp>
            <p:nvGrpSpPr>
              <p:cNvPr id="10" name="Gruppo 9">
                <a:extLst>
                  <a:ext uri="{FF2B5EF4-FFF2-40B4-BE49-F238E27FC236}">
                    <a16:creationId xmlns:a16="http://schemas.microsoft.com/office/drawing/2014/main" id="{577D3ADB-35DA-E4A9-4683-08FE3CE403E9}"/>
                  </a:ext>
                </a:extLst>
              </p:cNvPr>
              <p:cNvGrpSpPr/>
              <p:nvPr/>
            </p:nvGrpSpPr>
            <p:grpSpPr>
              <a:xfrm>
                <a:off x="2943904" y="1012671"/>
                <a:ext cx="7204199" cy="3871323"/>
                <a:chOff x="2032000" y="693369"/>
                <a:chExt cx="8262321" cy="5444485"/>
              </a:xfrm>
            </p:grpSpPr>
            <p:grpSp>
              <p:nvGrpSpPr>
                <p:cNvPr id="12" name="Gruppo 11">
                  <a:extLst>
                    <a:ext uri="{FF2B5EF4-FFF2-40B4-BE49-F238E27FC236}">
                      <a16:creationId xmlns:a16="http://schemas.microsoft.com/office/drawing/2014/main" id="{2FFA5045-32B6-4100-B3E9-DD5381FF40F4}"/>
                    </a:ext>
                  </a:extLst>
                </p:cNvPr>
                <p:cNvGrpSpPr/>
                <p:nvPr/>
              </p:nvGrpSpPr>
              <p:grpSpPr>
                <a:xfrm>
                  <a:off x="2032000" y="4799063"/>
                  <a:ext cx="8160062" cy="1338791"/>
                  <a:chOff x="0" y="4078917"/>
                  <a:chExt cx="8160062" cy="1338791"/>
                </a:xfrm>
              </p:grpSpPr>
              <p:sp>
                <p:nvSpPr>
                  <p:cNvPr id="29" name="Rettangolo 28">
                    <a:extLst>
                      <a:ext uri="{FF2B5EF4-FFF2-40B4-BE49-F238E27FC236}">
                        <a16:creationId xmlns:a16="http://schemas.microsoft.com/office/drawing/2014/main" id="{AC6553F9-136A-DD58-1B2E-0476E91D460B}"/>
                      </a:ext>
                    </a:extLst>
                  </p:cNvPr>
                  <p:cNvSpPr/>
                  <p:nvPr/>
                </p:nvSpPr>
                <p:spPr>
                  <a:xfrm>
                    <a:off x="0" y="4078917"/>
                    <a:ext cx="8128000" cy="1338791"/>
                  </a:xfrm>
                  <a:prstGeom prst="rect">
                    <a:avLst/>
                  </a:prstGeom>
                </p:spPr>
                <p:style>
                  <a:lnRef idx="2">
                    <a:schemeClr val="lt1">
                      <a:hueOff val="0"/>
                      <a:satOff val="0"/>
                      <a:lumOff val="0"/>
                      <a:alphaOff val="0"/>
                    </a:schemeClr>
                  </a:lnRef>
                  <a:fillRef idx="1">
                    <a:schemeClr val="accent1">
                      <a:hueOff val="0"/>
                      <a:satOff val="0"/>
                      <a:lumOff val="0"/>
                      <a:alphaOff val="0"/>
                    </a:schemeClr>
                  </a:fillRef>
                  <a:effectRef idx="0">
                    <a:schemeClr val="accent1">
                      <a:hueOff val="0"/>
                      <a:satOff val="0"/>
                      <a:lumOff val="0"/>
                      <a:alphaOff val="0"/>
                    </a:schemeClr>
                  </a:effectRef>
                  <a:fontRef idx="minor">
                    <a:schemeClr val="lt1"/>
                  </a:fontRef>
                </p:style>
                <p:txBody>
                  <a:bodyPr/>
                  <a:lstStyle/>
                  <a:p>
                    <a:endParaRPr lang="it-IT" sz="1400"/>
                  </a:p>
                </p:txBody>
              </p:sp>
              <p:sp>
                <p:nvSpPr>
                  <p:cNvPr id="30" name="CasellaDiTesto 29">
                    <a:extLst>
                      <a:ext uri="{FF2B5EF4-FFF2-40B4-BE49-F238E27FC236}">
                        <a16:creationId xmlns:a16="http://schemas.microsoft.com/office/drawing/2014/main" id="{ED23138E-0D43-FDCD-B66D-1FEBEBE2E884}"/>
                      </a:ext>
                    </a:extLst>
                  </p:cNvPr>
                  <p:cNvSpPr txBox="1"/>
                  <p:nvPr/>
                </p:nvSpPr>
                <p:spPr>
                  <a:xfrm>
                    <a:off x="32062" y="4099000"/>
                    <a:ext cx="8128000" cy="722949"/>
                  </a:xfrm>
                  <a:prstGeom prst="rect">
                    <a:avLst/>
                  </a:prstGeom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lt1"/>
                  </a:fontRef>
                </p:style>
                <p:txBody>
                  <a:bodyPr spcFirstLastPara="0" vert="horz" wrap="square" lIns="177800" tIns="177800" rIns="177800" bIns="177800" numCol="1" spcCol="1270" anchor="ctr" anchorCtr="0">
                    <a:noAutofit/>
                  </a:bodyPr>
                  <a:lstStyle/>
                  <a:p>
                    <a:pPr marL="0" lvl="0" indent="0" algn="ctr" defTabSz="1111250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35000"/>
                      </a:spcAft>
                      <a:buNone/>
                    </a:pPr>
                    <a:r>
                      <a:rPr lang="it-IT" sz="1600" kern="1200" dirty="0" err="1"/>
                      <a:t>Glucose</a:t>
                    </a:r>
                    <a:r>
                      <a:rPr lang="it-IT" sz="1600" kern="1200" dirty="0"/>
                      <a:t> (mg/dl) 118.3 (6.7)*</a:t>
                    </a:r>
                  </a:p>
                </p:txBody>
              </p:sp>
            </p:grpSp>
            <p:grpSp>
              <p:nvGrpSpPr>
                <p:cNvPr id="13" name="Gruppo 12">
                  <a:extLst>
                    <a:ext uri="{FF2B5EF4-FFF2-40B4-BE49-F238E27FC236}">
                      <a16:creationId xmlns:a16="http://schemas.microsoft.com/office/drawing/2014/main" id="{776F4B16-17CE-4D16-FED4-7EB8DADAFA81}"/>
                    </a:ext>
                  </a:extLst>
                </p:cNvPr>
                <p:cNvGrpSpPr/>
                <p:nvPr/>
              </p:nvGrpSpPr>
              <p:grpSpPr>
                <a:xfrm>
                  <a:off x="2032000" y="5495235"/>
                  <a:ext cx="8160061" cy="615844"/>
                  <a:chOff x="0" y="4775089"/>
                  <a:chExt cx="8160061" cy="615844"/>
                </a:xfrm>
              </p:grpSpPr>
              <p:sp>
                <p:nvSpPr>
                  <p:cNvPr id="27" name="Rettangolo 26">
                    <a:extLst>
                      <a:ext uri="{FF2B5EF4-FFF2-40B4-BE49-F238E27FC236}">
                        <a16:creationId xmlns:a16="http://schemas.microsoft.com/office/drawing/2014/main" id="{F6B0EC4A-3D08-77A6-A7D2-5382D2E526CE}"/>
                      </a:ext>
                    </a:extLst>
                  </p:cNvPr>
                  <p:cNvSpPr/>
                  <p:nvPr/>
                </p:nvSpPr>
                <p:spPr>
                  <a:xfrm>
                    <a:off x="0" y="4775089"/>
                    <a:ext cx="8128000" cy="615844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alpha val="90000"/>
                      <a:tint val="40000"/>
                      <a:hueOff val="0"/>
                      <a:satOff val="0"/>
                      <a:lumOff val="0"/>
                      <a:alphaOff val="0"/>
                    </a:schemeClr>
                  </a:lnRef>
                  <a:fillRef idx="1">
                    <a:schemeClr val="accent1">
                      <a:alpha val="90000"/>
                      <a:tint val="40000"/>
                      <a:hueOff val="0"/>
                      <a:satOff val="0"/>
                      <a:lumOff val="0"/>
                      <a:alphaOff val="0"/>
                    </a:schemeClr>
                  </a:fillRef>
                  <a:effectRef idx="0">
                    <a:schemeClr val="accent1">
                      <a:alpha val="90000"/>
                      <a:tint val="40000"/>
                      <a:hueOff val="0"/>
                      <a:satOff val="0"/>
                      <a:lumOff val="0"/>
                      <a:alphaOff val="0"/>
                    </a:schemeClr>
                  </a:effectRef>
                  <a:fontRef idx="minor">
                    <a:schemeClr val="dk1">
                      <a:hueOff val="0"/>
                      <a:satOff val="0"/>
                      <a:lumOff val="0"/>
                      <a:alphaOff val="0"/>
                    </a:schemeClr>
                  </a:fontRef>
                </p:style>
                <p:txBody>
                  <a:bodyPr/>
                  <a:lstStyle/>
                  <a:p>
                    <a:endParaRPr lang="it-IT" sz="1400"/>
                  </a:p>
                </p:txBody>
              </p:sp>
              <p:sp>
                <p:nvSpPr>
                  <p:cNvPr id="28" name="CasellaDiTesto 27">
                    <a:extLst>
                      <a:ext uri="{FF2B5EF4-FFF2-40B4-BE49-F238E27FC236}">
                        <a16:creationId xmlns:a16="http://schemas.microsoft.com/office/drawing/2014/main" id="{CA2BA0A0-91FC-E5B5-7F46-F48DAC92E6CF}"/>
                      </a:ext>
                    </a:extLst>
                  </p:cNvPr>
                  <p:cNvSpPr txBox="1"/>
                  <p:nvPr/>
                </p:nvSpPr>
                <p:spPr>
                  <a:xfrm>
                    <a:off x="303361" y="4842031"/>
                    <a:ext cx="7856700" cy="548902"/>
                  </a:xfrm>
                  <a:prstGeom prst="rect">
                    <a:avLst/>
                  </a:prstGeom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dk1">
                      <a:hueOff val="0"/>
                      <a:satOff val="0"/>
                      <a:lumOff val="0"/>
                      <a:alphaOff val="0"/>
                    </a:schemeClr>
                  </a:fontRef>
                </p:style>
                <p:txBody>
                  <a:bodyPr spcFirstLastPara="0" vert="horz" wrap="square" lIns="263144" tIns="46990" rIns="263144" bIns="46990" numCol="1" spcCol="1270" anchor="ctr" anchorCtr="0">
                    <a:noAutofit/>
                  </a:bodyPr>
                  <a:lstStyle/>
                  <a:p>
                    <a:pPr marL="0" lvl="0" indent="0" algn="ctr" defTabSz="1644650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35000"/>
                      </a:spcAft>
                      <a:buNone/>
                    </a:pPr>
                    <a:endParaRPr lang="it-IT" kern="1200" dirty="0"/>
                  </a:p>
                </p:txBody>
              </p:sp>
            </p:grpSp>
            <p:grpSp>
              <p:nvGrpSpPr>
                <p:cNvPr id="14" name="Gruppo 13">
                  <a:extLst>
                    <a:ext uri="{FF2B5EF4-FFF2-40B4-BE49-F238E27FC236}">
                      <a16:creationId xmlns:a16="http://schemas.microsoft.com/office/drawing/2014/main" id="{BA1F4F6D-8998-CB8D-1B74-02F9D3085641}"/>
                    </a:ext>
                  </a:extLst>
                </p:cNvPr>
                <p:cNvGrpSpPr/>
                <p:nvPr/>
              </p:nvGrpSpPr>
              <p:grpSpPr>
                <a:xfrm>
                  <a:off x="2032000" y="2760083"/>
                  <a:ext cx="8128000" cy="2059061"/>
                  <a:chOff x="0" y="2039937"/>
                  <a:chExt cx="8128000" cy="2059061"/>
                </a:xfrm>
              </p:grpSpPr>
              <p:sp>
                <p:nvSpPr>
                  <p:cNvPr id="25" name="Callout: freccia in su 24">
                    <a:extLst>
                      <a:ext uri="{FF2B5EF4-FFF2-40B4-BE49-F238E27FC236}">
                        <a16:creationId xmlns:a16="http://schemas.microsoft.com/office/drawing/2014/main" id="{CF0B3CC0-5D1D-79E4-B514-9EE8D127487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0" y="2039937"/>
                    <a:ext cx="8128000" cy="2059061"/>
                  </a:xfrm>
                  <a:prstGeom prst="upArrowCallout">
                    <a:avLst/>
                  </a:prstGeom>
                </p:spPr>
                <p:style>
                  <a:lnRef idx="2">
                    <a:schemeClr val="lt1">
                      <a:hueOff val="0"/>
                      <a:satOff val="0"/>
                      <a:lumOff val="0"/>
                      <a:alphaOff val="0"/>
                    </a:schemeClr>
                  </a:lnRef>
                  <a:fillRef idx="1">
                    <a:schemeClr val="accent1">
                      <a:hueOff val="0"/>
                      <a:satOff val="0"/>
                      <a:lumOff val="0"/>
                      <a:alphaOff val="0"/>
                    </a:schemeClr>
                  </a:fillRef>
                  <a:effectRef idx="0">
                    <a:schemeClr val="accent1">
                      <a:hueOff val="0"/>
                      <a:satOff val="0"/>
                      <a:lumOff val="0"/>
                      <a:alphaOff val="0"/>
                    </a:schemeClr>
                  </a:effectRef>
                  <a:fontRef idx="minor">
                    <a:schemeClr val="lt1"/>
                  </a:fontRef>
                </p:style>
                <p:txBody>
                  <a:bodyPr/>
                  <a:lstStyle/>
                  <a:p>
                    <a:endParaRPr lang="it-IT" sz="1400"/>
                  </a:p>
                </p:txBody>
              </p:sp>
              <p:sp>
                <p:nvSpPr>
                  <p:cNvPr id="26" name="Callout: freccia in su 8">
                    <a:extLst>
                      <a:ext uri="{FF2B5EF4-FFF2-40B4-BE49-F238E27FC236}">
                        <a16:creationId xmlns:a16="http://schemas.microsoft.com/office/drawing/2014/main" id="{6EB60A3C-152F-E58F-B3D2-2723FC8E369F}"/>
                      </a:ext>
                    </a:extLst>
                  </p:cNvPr>
                  <p:cNvSpPr txBox="1"/>
                  <p:nvPr/>
                </p:nvSpPr>
                <p:spPr>
                  <a:xfrm>
                    <a:off x="0" y="2039937"/>
                    <a:ext cx="8128000" cy="722730"/>
                  </a:xfrm>
                  <a:prstGeom prst="rect">
                    <a:avLst/>
                  </a:prstGeom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lt1"/>
                  </a:fontRef>
                </p:style>
                <p:txBody>
                  <a:bodyPr spcFirstLastPara="0" vert="horz" wrap="square" lIns="177800" tIns="177800" rIns="177800" bIns="177800" numCol="1" spcCol="1270" anchor="ctr" anchorCtr="0">
                    <a:noAutofit/>
                  </a:bodyPr>
                  <a:lstStyle/>
                  <a:p>
                    <a:pPr lvl="0" algn="ctr" defTabSz="1111250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35000"/>
                      </a:spcAft>
                    </a:pPr>
                    <a:r>
                      <a:rPr lang="es-ES" sz="1600" kern="1200" dirty="0"/>
                      <a:t>BMI: </a:t>
                    </a:r>
                    <a:r>
                      <a:rPr lang="es-ES" sz="1600" dirty="0"/>
                      <a:t>48.9</a:t>
                    </a:r>
                    <a:r>
                      <a:rPr lang="es-ES" sz="1600" kern="1200" dirty="0"/>
                      <a:t> (</a:t>
                    </a:r>
                    <a:r>
                      <a:rPr lang="es-ES" sz="1600" dirty="0"/>
                      <a:t>1.1</a:t>
                    </a:r>
                    <a:r>
                      <a:rPr lang="es-ES" sz="1600" kern="1200" dirty="0"/>
                      <a:t>) </a:t>
                    </a:r>
                    <a:r>
                      <a:rPr lang="es-ES" sz="1600" dirty="0"/>
                      <a:t>kg/m</a:t>
                    </a:r>
                    <a:r>
                      <a:rPr lang="es-ES" sz="1600" baseline="30000" dirty="0"/>
                      <a:t>2*</a:t>
                    </a:r>
                    <a:endParaRPr lang="it-IT" sz="1600" kern="1200" dirty="0"/>
                  </a:p>
                </p:txBody>
              </p:sp>
            </p:grpSp>
            <p:sp>
              <p:nvSpPr>
                <p:cNvPr id="15" name="Rettangolo 14">
                  <a:extLst>
                    <a:ext uri="{FF2B5EF4-FFF2-40B4-BE49-F238E27FC236}">
                      <a16:creationId xmlns:a16="http://schemas.microsoft.com/office/drawing/2014/main" id="{466E802C-4610-A084-EF86-A5988750C757}"/>
                    </a:ext>
                  </a:extLst>
                </p:cNvPr>
                <p:cNvSpPr/>
                <p:nvPr/>
              </p:nvSpPr>
              <p:spPr>
                <a:xfrm>
                  <a:off x="2033578" y="3482815"/>
                  <a:ext cx="8126422" cy="615659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alpha val="90000"/>
                    <a:tint val="40000"/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alpha val="90000"/>
                    <a:tint val="4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alpha val="90000"/>
                    <a:tint val="4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/>
                <a:lstStyle/>
                <a:p>
                  <a:pPr algn="ctr"/>
                  <a:r>
                    <a:rPr lang="es-ES" sz="1400" dirty="0" err="1"/>
                    <a:t>Obesity</a:t>
                  </a:r>
                  <a:r>
                    <a:rPr lang="es-ES" sz="1400" dirty="0"/>
                    <a:t> II grade n=28 </a:t>
                  </a:r>
                  <a:r>
                    <a:rPr lang="es-ES" sz="1400" dirty="0" err="1"/>
                    <a:t>Obesity</a:t>
                  </a:r>
                  <a:r>
                    <a:rPr lang="es-ES" sz="1400" dirty="0"/>
                    <a:t> III grade n=8  </a:t>
                  </a:r>
                  <a:endParaRPr lang="it-IT" sz="1400" dirty="0"/>
                </a:p>
              </p:txBody>
            </p:sp>
            <p:grpSp>
              <p:nvGrpSpPr>
                <p:cNvPr id="16" name="Gruppo 15">
                  <a:extLst>
                    <a:ext uri="{FF2B5EF4-FFF2-40B4-BE49-F238E27FC236}">
                      <a16:creationId xmlns:a16="http://schemas.microsoft.com/office/drawing/2014/main" id="{BB16FB3D-2543-8F9C-074E-10B9FAE63490}"/>
                    </a:ext>
                  </a:extLst>
                </p:cNvPr>
                <p:cNvGrpSpPr/>
                <p:nvPr/>
              </p:nvGrpSpPr>
              <p:grpSpPr>
                <a:xfrm>
                  <a:off x="2032000" y="693369"/>
                  <a:ext cx="8262321" cy="2085838"/>
                  <a:chOff x="0" y="-26777"/>
                  <a:chExt cx="8262321" cy="2085838"/>
                </a:xfrm>
              </p:grpSpPr>
              <p:sp>
                <p:nvSpPr>
                  <p:cNvPr id="23" name="Callout: freccia in su 22">
                    <a:extLst>
                      <a:ext uri="{FF2B5EF4-FFF2-40B4-BE49-F238E27FC236}">
                        <a16:creationId xmlns:a16="http://schemas.microsoft.com/office/drawing/2014/main" id="{A072EDE7-7D3E-20B4-A834-4EB5163ECB37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0" y="0"/>
                    <a:ext cx="8128000" cy="2059061"/>
                  </a:xfrm>
                  <a:prstGeom prst="upArrowCallout">
                    <a:avLst/>
                  </a:prstGeom>
                </p:spPr>
                <p:style>
                  <a:lnRef idx="2">
                    <a:schemeClr val="lt1">
                      <a:hueOff val="0"/>
                      <a:satOff val="0"/>
                      <a:lumOff val="0"/>
                      <a:alphaOff val="0"/>
                    </a:schemeClr>
                  </a:lnRef>
                  <a:fillRef idx="1">
                    <a:schemeClr val="accent1">
                      <a:hueOff val="0"/>
                      <a:satOff val="0"/>
                      <a:lumOff val="0"/>
                      <a:alphaOff val="0"/>
                    </a:schemeClr>
                  </a:fillRef>
                  <a:effectRef idx="0">
                    <a:schemeClr val="accent1">
                      <a:hueOff val="0"/>
                      <a:satOff val="0"/>
                      <a:lumOff val="0"/>
                      <a:alphaOff val="0"/>
                    </a:schemeClr>
                  </a:effectRef>
                  <a:fontRef idx="minor">
                    <a:schemeClr val="lt1"/>
                  </a:fontRef>
                </p:style>
                <p:txBody>
                  <a:bodyPr/>
                  <a:lstStyle/>
                  <a:p>
                    <a:endParaRPr lang="it-IT" sz="1400"/>
                  </a:p>
                </p:txBody>
              </p:sp>
              <p:sp>
                <p:nvSpPr>
                  <p:cNvPr id="24" name="Callout: freccia in su 16">
                    <a:extLst>
                      <a:ext uri="{FF2B5EF4-FFF2-40B4-BE49-F238E27FC236}">
                        <a16:creationId xmlns:a16="http://schemas.microsoft.com/office/drawing/2014/main" id="{CCA61246-B700-B569-B8A5-C5B8169BCE16}"/>
                      </a:ext>
                    </a:extLst>
                  </p:cNvPr>
                  <p:cNvSpPr txBox="1"/>
                  <p:nvPr/>
                </p:nvSpPr>
                <p:spPr>
                  <a:xfrm>
                    <a:off x="134321" y="-26777"/>
                    <a:ext cx="8128000" cy="722730"/>
                  </a:xfrm>
                  <a:prstGeom prst="rect">
                    <a:avLst/>
                  </a:prstGeom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lt1"/>
                  </a:fontRef>
                </p:style>
                <p:txBody>
                  <a:bodyPr spcFirstLastPara="0" vert="horz" wrap="square" lIns="177800" tIns="177800" rIns="177800" bIns="177800" numCol="1" spcCol="1270" anchor="ctr" anchorCtr="0">
                    <a:noAutofit/>
                  </a:bodyPr>
                  <a:lstStyle/>
                  <a:p>
                    <a:pPr marL="0" lvl="0" indent="0" algn="ctr" defTabSz="1111250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35000"/>
                      </a:spcAft>
                      <a:buNone/>
                    </a:pPr>
                    <a:r>
                      <a:rPr lang="es-ES" kern="1200" dirty="0"/>
                      <a:t>Total </a:t>
                    </a:r>
                    <a:r>
                      <a:rPr lang="es-ES" kern="1200" dirty="0" err="1"/>
                      <a:t>participants</a:t>
                    </a:r>
                    <a:r>
                      <a:rPr lang="es-ES" kern="1200" dirty="0"/>
                      <a:t>: </a:t>
                    </a:r>
                    <a:r>
                      <a:rPr lang="es-ES" sz="2000" kern="1200" dirty="0"/>
                      <a:t>n=</a:t>
                    </a:r>
                    <a:r>
                      <a:rPr lang="es-ES" sz="2000" dirty="0"/>
                      <a:t>36</a:t>
                    </a:r>
                    <a:r>
                      <a:rPr lang="es-ES" sz="2000" kern="1200" dirty="0"/>
                      <a:t> </a:t>
                    </a:r>
                    <a:r>
                      <a:rPr lang="es-ES" kern="1200" dirty="0"/>
                      <a:t>(</a:t>
                    </a:r>
                    <a:r>
                      <a:rPr lang="es-ES" kern="1200" dirty="0" err="1"/>
                      <a:t>age</a:t>
                    </a:r>
                    <a:r>
                      <a:rPr lang="es-ES" kern="1200" dirty="0"/>
                      <a:t> 47 (</a:t>
                    </a:r>
                    <a:r>
                      <a:rPr lang="es-ES" dirty="0"/>
                      <a:t>1.6</a:t>
                    </a:r>
                    <a:r>
                      <a:rPr lang="es-ES" kern="1200" dirty="0"/>
                      <a:t>)*)</a:t>
                    </a:r>
                    <a:endParaRPr lang="it-IT" kern="1200" dirty="0"/>
                  </a:p>
                </p:txBody>
              </p:sp>
            </p:grpSp>
            <p:sp>
              <p:nvSpPr>
                <p:cNvPr id="21" name="Rettangolo 20">
                  <a:extLst>
                    <a:ext uri="{FF2B5EF4-FFF2-40B4-BE49-F238E27FC236}">
                      <a16:creationId xmlns:a16="http://schemas.microsoft.com/office/drawing/2014/main" id="{CC46883F-22CA-A9DD-DB15-472575DD00E1}"/>
                    </a:ext>
                  </a:extLst>
                </p:cNvPr>
                <p:cNvSpPr/>
                <p:nvPr/>
              </p:nvSpPr>
              <p:spPr>
                <a:xfrm>
                  <a:off x="2032000" y="1443835"/>
                  <a:ext cx="4064000" cy="615659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alpha val="90000"/>
                    <a:tint val="40000"/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alpha val="90000"/>
                    <a:tint val="4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alpha val="90000"/>
                    <a:tint val="4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/>
                <a:lstStyle/>
                <a:p>
                  <a:endParaRPr lang="it-IT" sz="1400"/>
                </a:p>
              </p:txBody>
            </p:sp>
            <p:grpSp>
              <p:nvGrpSpPr>
                <p:cNvPr id="18" name="Gruppo 17">
                  <a:extLst>
                    <a:ext uri="{FF2B5EF4-FFF2-40B4-BE49-F238E27FC236}">
                      <a16:creationId xmlns:a16="http://schemas.microsoft.com/office/drawing/2014/main" id="{B87E9D0A-7686-9BD1-1FD4-AC51B9F1A828}"/>
                    </a:ext>
                  </a:extLst>
                </p:cNvPr>
                <p:cNvGrpSpPr/>
                <p:nvPr/>
              </p:nvGrpSpPr>
              <p:grpSpPr>
                <a:xfrm>
                  <a:off x="2064060" y="1443834"/>
                  <a:ext cx="8128001" cy="615659"/>
                  <a:chOff x="32060" y="723688"/>
                  <a:chExt cx="8128001" cy="615659"/>
                </a:xfrm>
              </p:grpSpPr>
              <p:sp>
                <p:nvSpPr>
                  <p:cNvPr id="19" name="Rettangolo 18">
                    <a:extLst>
                      <a:ext uri="{FF2B5EF4-FFF2-40B4-BE49-F238E27FC236}">
                        <a16:creationId xmlns:a16="http://schemas.microsoft.com/office/drawing/2014/main" id="{438DDA09-C016-52E8-CD39-EB34E91BA46A}"/>
                      </a:ext>
                    </a:extLst>
                  </p:cNvPr>
                  <p:cNvSpPr/>
                  <p:nvPr/>
                </p:nvSpPr>
                <p:spPr>
                  <a:xfrm>
                    <a:off x="4064000" y="723688"/>
                    <a:ext cx="4064000" cy="615659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alpha val="90000"/>
                      <a:tint val="40000"/>
                      <a:hueOff val="0"/>
                      <a:satOff val="0"/>
                      <a:lumOff val="0"/>
                      <a:alphaOff val="0"/>
                    </a:schemeClr>
                  </a:lnRef>
                  <a:fillRef idx="1">
                    <a:schemeClr val="accent1">
                      <a:alpha val="90000"/>
                      <a:tint val="40000"/>
                      <a:hueOff val="0"/>
                      <a:satOff val="0"/>
                      <a:lumOff val="0"/>
                      <a:alphaOff val="0"/>
                    </a:schemeClr>
                  </a:fillRef>
                  <a:effectRef idx="0">
                    <a:schemeClr val="accent1">
                      <a:alpha val="90000"/>
                      <a:tint val="40000"/>
                      <a:hueOff val="0"/>
                      <a:satOff val="0"/>
                      <a:lumOff val="0"/>
                      <a:alphaOff val="0"/>
                    </a:schemeClr>
                  </a:effectRef>
                  <a:fontRef idx="minor">
                    <a:schemeClr val="dk1">
                      <a:hueOff val="0"/>
                      <a:satOff val="0"/>
                      <a:lumOff val="0"/>
                      <a:alphaOff val="0"/>
                    </a:schemeClr>
                  </a:fontRef>
                </p:style>
                <p:txBody>
                  <a:bodyPr/>
                  <a:lstStyle/>
                  <a:p>
                    <a:endParaRPr lang="it-IT" sz="1400"/>
                  </a:p>
                </p:txBody>
              </p:sp>
              <p:sp>
                <p:nvSpPr>
                  <p:cNvPr id="20" name="CasellaDiTesto 19">
                    <a:extLst>
                      <a:ext uri="{FF2B5EF4-FFF2-40B4-BE49-F238E27FC236}">
                        <a16:creationId xmlns:a16="http://schemas.microsoft.com/office/drawing/2014/main" id="{D9D9EF99-BC80-2442-B006-98CE38626F8C}"/>
                      </a:ext>
                    </a:extLst>
                  </p:cNvPr>
                  <p:cNvSpPr txBox="1"/>
                  <p:nvPr/>
                </p:nvSpPr>
                <p:spPr>
                  <a:xfrm>
                    <a:off x="32060" y="723688"/>
                    <a:ext cx="8128001" cy="615659"/>
                  </a:xfrm>
                  <a:prstGeom prst="rect">
                    <a:avLst/>
                  </a:prstGeom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dk1">
                      <a:hueOff val="0"/>
                      <a:satOff val="0"/>
                      <a:lumOff val="0"/>
                      <a:alphaOff val="0"/>
                    </a:schemeClr>
                  </a:fontRef>
                </p:style>
                <p:txBody>
                  <a:bodyPr spcFirstLastPara="0" vert="horz" wrap="square" lIns="263144" tIns="46990" rIns="263144" bIns="46990" numCol="1" spcCol="1270" anchor="ctr" anchorCtr="0">
                    <a:noAutofit/>
                  </a:bodyPr>
                  <a:lstStyle/>
                  <a:p>
                    <a:pPr marL="0" lvl="0" indent="0" algn="ctr" defTabSz="1644650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35000"/>
                      </a:spcAft>
                      <a:buNone/>
                    </a:pPr>
                    <a:r>
                      <a:rPr lang="es-ES" sz="1400" b="1" kern="1200" dirty="0" err="1"/>
                      <a:t>Woman</a:t>
                    </a:r>
                    <a:r>
                      <a:rPr lang="es-ES" sz="1400" b="1" dirty="0"/>
                      <a:t> (%) n=36 (100%)</a:t>
                    </a:r>
                    <a:endParaRPr lang="it-IT" sz="1400" b="1" kern="1200" dirty="0"/>
                  </a:p>
                </p:txBody>
              </p:sp>
            </p:grpSp>
          </p:grpSp>
          <p:sp>
            <p:nvSpPr>
              <p:cNvPr id="11" name="CasellaDiTesto 10">
                <a:extLst>
                  <a:ext uri="{FF2B5EF4-FFF2-40B4-BE49-F238E27FC236}">
                    <a16:creationId xmlns:a16="http://schemas.microsoft.com/office/drawing/2014/main" id="{71FE0445-796A-2EC8-C39A-022F7DFF8821}"/>
                  </a:ext>
                </a:extLst>
              </p:cNvPr>
              <p:cNvSpPr txBox="1"/>
              <p:nvPr/>
            </p:nvSpPr>
            <p:spPr>
              <a:xfrm>
                <a:off x="3087632" y="4396780"/>
                <a:ext cx="3427766" cy="51298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algn="ctr" rtl="0" eaLnBrk="1" fontAlgn="b" latinLnBrk="0" hangingPunct="1">
                  <a:buNone/>
                </a:pPr>
                <a:r>
                  <a:rPr lang="it-IT" sz="1400" dirty="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Sleeve </a:t>
                </a:r>
                <a:r>
                  <a:rPr lang="it-IT" sz="1400" dirty="0" err="1">
                    <a:solidFill>
                      <a:srgbClr val="000000"/>
                    </a:solidFill>
                    <a:latin typeface="Calibri" panose="020F0502020204030204" pitchFamily="34" charset="0"/>
                  </a:rPr>
                  <a:t>Gastrectomy</a:t>
                </a:r>
                <a:r>
                  <a:rPr lang="it-IT" sz="1400" dirty="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 30 (83%)</a:t>
                </a:r>
                <a:endParaRPr lang="it-IT" sz="1400" b="1" dirty="0"/>
              </a:p>
            </p:txBody>
          </p:sp>
        </p:grpSp>
      </p:grpSp>
      <p:sp>
        <p:nvSpPr>
          <p:cNvPr id="33" name="CasellaDiTesto 32">
            <a:extLst>
              <a:ext uri="{FF2B5EF4-FFF2-40B4-BE49-F238E27FC236}">
                <a16:creationId xmlns:a16="http://schemas.microsoft.com/office/drawing/2014/main" id="{0F18EB38-8D44-40A4-9282-5622379D8FBC}"/>
              </a:ext>
            </a:extLst>
          </p:cNvPr>
          <p:cNvSpPr txBox="1"/>
          <p:nvPr/>
        </p:nvSpPr>
        <p:spPr>
          <a:xfrm>
            <a:off x="4134510" y="4347776"/>
            <a:ext cx="292784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algn="ctr" rtl="0" eaLnBrk="1" fontAlgn="b" latinLnBrk="0" hangingPunct="1">
              <a:buNone/>
            </a:pPr>
            <a:r>
              <a:rPr lang="it-IT" sz="1400" dirty="0" err="1">
                <a:solidFill>
                  <a:srgbClr val="000000"/>
                </a:solidFill>
                <a:latin typeface="Calibri" panose="020F0502020204030204" pitchFamily="34" charset="0"/>
              </a:rPr>
              <a:t>Gastric</a:t>
            </a:r>
            <a:r>
              <a:rPr lang="it-IT" sz="1400" dirty="0">
                <a:solidFill>
                  <a:srgbClr val="000000"/>
                </a:solidFill>
                <a:latin typeface="Calibri" panose="020F0502020204030204" pitchFamily="34" charset="0"/>
              </a:rPr>
              <a:t> Bypass 6 (17%)</a:t>
            </a:r>
            <a:endParaRPr lang="it-IT" sz="1400" b="1" dirty="0"/>
          </a:p>
        </p:txBody>
      </p:sp>
      <p:sp>
        <p:nvSpPr>
          <p:cNvPr id="34" name="CasellaDiTesto 33">
            <a:extLst>
              <a:ext uri="{FF2B5EF4-FFF2-40B4-BE49-F238E27FC236}">
                <a16:creationId xmlns:a16="http://schemas.microsoft.com/office/drawing/2014/main" id="{5E5F55C3-6BC9-9C9E-705E-660BF334DA91}"/>
              </a:ext>
            </a:extLst>
          </p:cNvPr>
          <p:cNvSpPr txBox="1"/>
          <p:nvPr/>
        </p:nvSpPr>
        <p:spPr>
          <a:xfrm>
            <a:off x="7584387" y="5102812"/>
            <a:ext cx="36971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i="1" dirty="0"/>
              <a:t>BMI: body mass index; T2DM: </a:t>
            </a:r>
            <a:r>
              <a:rPr lang="it-IT" sz="1200" i="1" dirty="0" err="1"/>
              <a:t>type</a:t>
            </a:r>
            <a:r>
              <a:rPr lang="it-IT" sz="1200" i="1" dirty="0"/>
              <a:t> 2 </a:t>
            </a:r>
            <a:r>
              <a:rPr lang="it-IT" sz="1200" i="1" dirty="0" err="1"/>
              <a:t>diabetes</a:t>
            </a:r>
            <a:r>
              <a:rPr lang="it-IT" sz="1200" i="1" dirty="0"/>
              <a:t> </a:t>
            </a:r>
            <a:r>
              <a:rPr lang="it-IT" sz="1200" i="1" dirty="0" err="1"/>
              <a:t>mellitus</a:t>
            </a:r>
            <a:r>
              <a:rPr lang="it-IT" sz="1200" i="1" dirty="0"/>
              <a:t>; </a:t>
            </a:r>
            <a:r>
              <a:rPr lang="it-IT" sz="1200" i="1" dirty="0" err="1"/>
              <a:t>hs</a:t>
            </a:r>
            <a:r>
              <a:rPr lang="it-IT" sz="1200" i="1" dirty="0"/>
              <a:t>-CRP high sensitivity C </a:t>
            </a:r>
            <a:r>
              <a:rPr lang="it-IT" sz="1200" i="1" dirty="0" err="1"/>
              <a:t>reactive</a:t>
            </a:r>
            <a:r>
              <a:rPr lang="it-IT" sz="1200" i="1" dirty="0"/>
              <a:t> </a:t>
            </a:r>
            <a:r>
              <a:rPr lang="it-IT" sz="1200" i="1" dirty="0" err="1"/>
              <a:t>protein</a:t>
            </a:r>
            <a:endParaRPr lang="it-IT" sz="1200" i="1" dirty="0"/>
          </a:p>
        </p:txBody>
      </p:sp>
    </p:spTree>
    <p:extLst>
      <p:ext uri="{BB962C8B-B14F-4D97-AF65-F5344CB8AC3E}">
        <p14:creationId xmlns:p14="http://schemas.microsoft.com/office/powerpoint/2010/main" val="2443275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>
            <a:extLst>
              <a:ext uri="{FF2B5EF4-FFF2-40B4-BE49-F238E27FC236}">
                <a16:creationId xmlns:a16="http://schemas.microsoft.com/office/drawing/2014/main" id="{712DDC28-9472-E754-C7A3-C988049481FF}"/>
              </a:ext>
            </a:extLst>
          </p:cNvPr>
          <p:cNvSpPr txBox="1">
            <a:spLocks/>
          </p:cNvSpPr>
          <p:nvPr/>
        </p:nvSpPr>
        <p:spPr>
          <a:xfrm>
            <a:off x="1163385" y="1101748"/>
            <a:ext cx="10058400" cy="57799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it-IT" sz="3000" dirty="0"/>
              <a:t>Analisi dei risultati: </a:t>
            </a:r>
            <a:r>
              <a:rPr lang="it-IT" sz="3000" dirty="0" err="1"/>
              <a:t>outcomes</a:t>
            </a:r>
            <a:r>
              <a:rPr lang="it-IT" sz="3000" dirty="0"/>
              <a:t> primario e secondario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04B70FEC-2231-FBEF-416E-219837FB69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3310" y="2787342"/>
            <a:ext cx="4584589" cy="2755631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072D5F61-09CA-1A16-E8E5-4EDE3CABFC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7032" y="2787342"/>
            <a:ext cx="4924753" cy="2755631"/>
          </a:xfrm>
          <a:prstGeom prst="rect">
            <a:avLst/>
          </a:prstGeom>
        </p:spPr>
      </p:pic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26BE1F9A-49B4-BD8F-0730-74FC2C360127}"/>
              </a:ext>
            </a:extLst>
          </p:cNvPr>
          <p:cNvSpPr txBox="1"/>
          <p:nvPr/>
        </p:nvSpPr>
        <p:spPr>
          <a:xfrm>
            <a:off x="1483309" y="2059943"/>
            <a:ext cx="458458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600" dirty="0">
                <a:solidFill>
                  <a:srgbClr val="303030"/>
                </a:solidFill>
                <a:latin typeface="Google Sans Text"/>
              </a:rPr>
              <a:t>I</a:t>
            </a:r>
            <a:r>
              <a:rPr lang="it-IT" sz="1600" b="0" i="0" dirty="0">
                <a:solidFill>
                  <a:srgbClr val="303030"/>
                </a:solidFill>
                <a:effectLst/>
                <a:latin typeface="Google Sans Text"/>
              </a:rPr>
              <a:t>l numero medio </a:t>
            </a:r>
            <a:r>
              <a:rPr lang="it-IT" sz="1600" b="1" i="0" dirty="0">
                <a:solidFill>
                  <a:srgbClr val="C87329"/>
                </a:solidFill>
                <a:effectLst/>
                <a:latin typeface="Google Sans Text"/>
              </a:rPr>
              <a:t> di episodi di abbuffata </a:t>
            </a:r>
            <a:r>
              <a:rPr lang="it-IT" sz="1600" b="0" i="0" dirty="0">
                <a:solidFill>
                  <a:srgbClr val="303030"/>
                </a:solidFill>
                <a:effectLst/>
                <a:latin typeface="Google Sans Text"/>
              </a:rPr>
              <a:t>è sceso da</a:t>
            </a:r>
            <a:r>
              <a:rPr lang="it-IT" altLang="it-IT" sz="1600" dirty="0">
                <a:solidFill>
                  <a:srgbClr val="303030"/>
                </a:solidFill>
              </a:rPr>
              <a:t> 9.5 ± 1.2 giorni al basale a 1.5 ± 1.3 giorni a 12 mesi</a:t>
            </a:r>
            <a:endParaRPr lang="it-IT" altLang="it-IT" sz="1600" dirty="0"/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0584E8A2-44FD-9E23-A53B-447137A594B6}"/>
              </a:ext>
            </a:extLst>
          </p:cNvPr>
          <p:cNvSpPr txBox="1"/>
          <p:nvPr/>
        </p:nvSpPr>
        <p:spPr>
          <a:xfrm>
            <a:off x="6399411" y="2059943"/>
            <a:ext cx="482237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600" b="0" i="0" dirty="0">
                <a:solidFill>
                  <a:srgbClr val="303030"/>
                </a:solidFill>
                <a:effectLst/>
              </a:rPr>
              <a:t>I pazienti trattati chirurgicamente</a:t>
            </a:r>
            <a:r>
              <a:rPr lang="it-IT" sz="1600" b="0" i="0" dirty="0">
                <a:solidFill>
                  <a:srgbClr val="C87329"/>
                </a:solidFill>
                <a:effectLst/>
              </a:rPr>
              <a:t> </a:t>
            </a:r>
            <a:r>
              <a:rPr lang="it-IT" sz="1600" b="0" i="0" dirty="0">
                <a:solidFill>
                  <a:srgbClr val="303030"/>
                </a:solidFill>
                <a:effectLst/>
              </a:rPr>
              <a:t>hanno perso in media il </a:t>
            </a:r>
            <a:r>
              <a:rPr lang="it-IT" sz="1600" b="1" i="0" dirty="0">
                <a:solidFill>
                  <a:srgbClr val="C87329"/>
                </a:solidFill>
                <a:effectLst/>
              </a:rPr>
              <a:t>22,1% ± 1,7%</a:t>
            </a:r>
            <a:r>
              <a:rPr lang="it-IT" sz="1600" b="0" i="0" dirty="0">
                <a:solidFill>
                  <a:srgbClr val="C87329"/>
                </a:solidFill>
                <a:effectLst/>
              </a:rPr>
              <a:t> </a:t>
            </a:r>
            <a:r>
              <a:rPr lang="it-IT" sz="1600" b="0" i="0" dirty="0">
                <a:solidFill>
                  <a:srgbClr val="303030"/>
                </a:solidFill>
                <a:effectLst/>
              </a:rPr>
              <a:t>del </a:t>
            </a:r>
            <a:r>
              <a:rPr lang="it-IT" sz="1600" b="1" i="0" dirty="0">
                <a:solidFill>
                  <a:srgbClr val="C87329"/>
                </a:solidFill>
                <a:effectLst/>
              </a:rPr>
              <a:t>peso iniziale </a:t>
            </a:r>
            <a:r>
              <a:rPr lang="it-IT" sz="1600" b="0" i="0" dirty="0">
                <a:solidFill>
                  <a:srgbClr val="303030"/>
                </a:solidFill>
                <a:effectLst/>
              </a:rPr>
              <a:t>a un anno</a:t>
            </a:r>
            <a:endParaRPr lang="it-IT" sz="1600" dirty="0"/>
          </a:p>
        </p:txBody>
      </p:sp>
    </p:spTree>
    <p:extLst>
      <p:ext uri="{BB962C8B-B14F-4D97-AF65-F5344CB8AC3E}">
        <p14:creationId xmlns:p14="http://schemas.microsoft.com/office/powerpoint/2010/main" val="111699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>
            <a:extLst>
              <a:ext uri="{FF2B5EF4-FFF2-40B4-BE49-F238E27FC236}">
                <a16:creationId xmlns:a16="http://schemas.microsoft.com/office/drawing/2014/main" id="{1B6C40E2-B640-50C1-16CF-23506F83C054}"/>
              </a:ext>
            </a:extLst>
          </p:cNvPr>
          <p:cNvSpPr txBox="1"/>
          <p:nvPr/>
        </p:nvSpPr>
        <p:spPr>
          <a:xfrm>
            <a:off x="1135380" y="1882200"/>
            <a:ext cx="9921240" cy="3293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sz="1600" b="1" dirty="0">
                <a:solidFill>
                  <a:srgbClr val="BF6D27"/>
                </a:solidFill>
              </a:rPr>
              <a:t>Modifiche neurocomportamentali a impatto positivo sul BED</a:t>
            </a:r>
            <a:br>
              <a:rPr lang="it-IT" sz="1600" dirty="0"/>
            </a:br>
            <a:r>
              <a:rPr lang="it-IT" sz="1600" dirty="0"/>
              <a:t>Possibile effetto della chirurgia sui circuiti che regolano appetito e controllo degli impulsi, con riduzione della frequenza e intensità delle abbuffate.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it-IT" sz="16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sz="1600" b="1" dirty="0">
                <a:solidFill>
                  <a:srgbClr val="BF6D27"/>
                </a:solidFill>
              </a:rPr>
              <a:t>Interventi psicoterapeutici integrati:</a:t>
            </a:r>
            <a:br>
              <a:rPr lang="it-IT" sz="1600" dirty="0"/>
            </a:br>
            <a:r>
              <a:rPr lang="it-IT" sz="1600" dirty="0"/>
              <a:t>Sviluppo di programmi di supporto mirati (es. CBT, ACT) nel percorso bariatrico per prevenire recidive comportamentali.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it-IT" sz="16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sz="1600" b="1" dirty="0">
                <a:solidFill>
                  <a:srgbClr val="BF6D27"/>
                </a:solidFill>
              </a:rPr>
              <a:t>Personalizzazione dei percorsi terapeutici:</a:t>
            </a:r>
            <a:br>
              <a:rPr lang="it-IT" sz="1600" dirty="0"/>
            </a:br>
            <a:r>
              <a:rPr lang="it-IT" sz="1600" dirty="0"/>
              <a:t>Adozione di un approccio multidisciplinare con valutazione psicologica preoperatoria e follow-up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it-IT" sz="16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sz="1600" dirty="0"/>
              <a:t>Inserire lo </a:t>
            </a:r>
            <a:r>
              <a:rPr lang="it-IT" sz="1600" b="1" dirty="0">
                <a:solidFill>
                  <a:srgbClr val="BF6D27"/>
                </a:solidFill>
              </a:rPr>
              <a:t>psicologo clinico </a:t>
            </a:r>
            <a:r>
              <a:rPr lang="it-IT" sz="1600" dirty="0"/>
              <a:t>nell’equipe multidisciplinare è requisito indispensabile per la corretta gestione e trattamento delle comorbidità psicologiche/psichiatriche associate</a:t>
            </a:r>
          </a:p>
        </p:txBody>
      </p:sp>
      <p:sp>
        <p:nvSpPr>
          <p:cNvPr id="8" name="Titolo 1">
            <a:extLst>
              <a:ext uri="{FF2B5EF4-FFF2-40B4-BE49-F238E27FC236}">
                <a16:creationId xmlns:a16="http://schemas.microsoft.com/office/drawing/2014/main" id="{1F6F12DA-9CC4-0BAE-6259-96E666492882}"/>
              </a:ext>
            </a:extLst>
          </p:cNvPr>
          <p:cNvSpPr txBox="1">
            <a:spLocks/>
          </p:cNvSpPr>
          <p:nvPr/>
        </p:nvSpPr>
        <p:spPr>
          <a:xfrm>
            <a:off x="1163385" y="1101748"/>
            <a:ext cx="10058400" cy="57799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endParaRPr lang="it-IT" sz="3000" dirty="0"/>
          </a:p>
        </p:txBody>
      </p:sp>
      <p:sp>
        <p:nvSpPr>
          <p:cNvPr id="11" name="Titolo 1">
            <a:extLst>
              <a:ext uri="{FF2B5EF4-FFF2-40B4-BE49-F238E27FC236}">
                <a16:creationId xmlns:a16="http://schemas.microsoft.com/office/drawing/2014/main" id="{EDDD1AC6-E16C-7D67-4B3E-20E7DF8379D4}"/>
              </a:ext>
            </a:extLst>
          </p:cNvPr>
          <p:cNvSpPr txBox="1">
            <a:spLocks/>
          </p:cNvSpPr>
          <p:nvPr/>
        </p:nvSpPr>
        <p:spPr>
          <a:xfrm>
            <a:off x="1300545" y="1101747"/>
            <a:ext cx="10058400" cy="57799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it-IT" sz="3000" dirty="0"/>
              <a:t>Prospettive e analisi future</a:t>
            </a:r>
          </a:p>
        </p:txBody>
      </p:sp>
    </p:spTree>
    <p:extLst>
      <p:ext uri="{BB962C8B-B14F-4D97-AF65-F5344CB8AC3E}">
        <p14:creationId xmlns:p14="http://schemas.microsoft.com/office/powerpoint/2010/main" val="23685509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70093A-5A2E-3C0F-327D-90506548BC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>
            <a:extLst>
              <a:ext uri="{FF2B5EF4-FFF2-40B4-BE49-F238E27FC236}">
                <a16:creationId xmlns:a16="http://schemas.microsoft.com/office/drawing/2014/main" id="{616D60E3-E1BA-EF33-752E-6E4C191AA475}"/>
              </a:ext>
            </a:extLst>
          </p:cNvPr>
          <p:cNvSpPr txBox="1">
            <a:spLocks/>
          </p:cNvSpPr>
          <p:nvPr/>
        </p:nvSpPr>
        <p:spPr>
          <a:xfrm>
            <a:off x="1066800" y="1054040"/>
            <a:ext cx="10058400" cy="57799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it-IT" sz="3000" dirty="0"/>
              <a:t>Conclusioni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257F15CE-9F67-B773-91FE-CBB807C18A66}"/>
              </a:ext>
            </a:extLst>
          </p:cNvPr>
          <p:cNvSpPr txBox="1"/>
          <p:nvPr/>
        </p:nvSpPr>
        <p:spPr>
          <a:xfrm>
            <a:off x="1066800" y="2782668"/>
            <a:ext cx="1025295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b="0" i="0" dirty="0">
                <a:solidFill>
                  <a:srgbClr val="303030"/>
                </a:solidFill>
                <a:effectLst/>
              </a:rPr>
              <a:t>La presenza concomitante di BED nel paziente affetto da obesità severa</a:t>
            </a:r>
            <a:r>
              <a:rPr lang="it-IT" dirty="0">
                <a:solidFill>
                  <a:srgbClr val="303030"/>
                </a:solidFill>
              </a:rPr>
              <a:t> ha mostrato in alcuni studi di ostacolare e compromettere la riuscita di un trattamento bariatrico. </a:t>
            </a:r>
            <a:r>
              <a:rPr lang="it-IT" dirty="0">
                <a:solidFill>
                  <a:srgbClr val="C87329"/>
                </a:solidFill>
              </a:rPr>
              <a:t>ESTREMA VARIABILITÀ 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9910E7E9-4A08-B7CB-7F82-5EE1AFA16AC4}"/>
              </a:ext>
            </a:extLst>
          </p:cNvPr>
          <p:cNvSpPr txBox="1"/>
          <p:nvPr/>
        </p:nvSpPr>
        <p:spPr>
          <a:xfrm>
            <a:off x="1066800" y="1924499"/>
            <a:ext cx="1034374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b="0" i="0" dirty="0">
                <a:solidFill>
                  <a:srgbClr val="303030"/>
                </a:solidFill>
                <a:effectLst/>
              </a:rPr>
              <a:t>I Disturbi della Nutrizione e dell’Alimentazione (DNA), come il </a:t>
            </a:r>
            <a:r>
              <a:rPr lang="it-IT" b="1" i="0" dirty="0" err="1">
                <a:solidFill>
                  <a:srgbClr val="C87329"/>
                </a:solidFill>
                <a:effectLst/>
              </a:rPr>
              <a:t>Binge</a:t>
            </a:r>
            <a:r>
              <a:rPr lang="it-IT" b="1" i="0" dirty="0">
                <a:solidFill>
                  <a:srgbClr val="C87329"/>
                </a:solidFill>
                <a:effectLst/>
              </a:rPr>
              <a:t> </a:t>
            </a:r>
            <a:r>
              <a:rPr lang="it-IT" b="1" i="0" dirty="0" err="1">
                <a:solidFill>
                  <a:srgbClr val="C87329"/>
                </a:solidFill>
                <a:effectLst/>
              </a:rPr>
              <a:t>Eating</a:t>
            </a:r>
            <a:r>
              <a:rPr lang="it-IT" b="1" i="0" dirty="0">
                <a:solidFill>
                  <a:srgbClr val="C87329"/>
                </a:solidFill>
                <a:effectLst/>
              </a:rPr>
              <a:t> Disorder (BED)</a:t>
            </a:r>
            <a:r>
              <a:rPr lang="it-IT" b="0" i="0" dirty="0">
                <a:effectLst/>
              </a:rPr>
              <a:t>,</a:t>
            </a:r>
            <a:r>
              <a:rPr lang="it-IT" b="0" i="0" dirty="0">
                <a:solidFill>
                  <a:srgbClr val="C87329"/>
                </a:solidFill>
                <a:effectLst/>
              </a:rPr>
              <a:t> </a:t>
            </a:r>
            <a:r>
              <a:rPr lang="it-IT" b="0" i="0" dirty="0">
                <a:solidFill>
                  <a:srgbClr val="303030"/>
                </a:solidFill>
                <a:effectLst/>
              </a:rPr>
              <a:t>sono condizioni psicopatologiche prevalenti nei candidati alla chirurgia bariatrica</a:t>
            </a:r>
            <a:endParaRPr lang="it-IT" dirty="0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A4B1641B-6C22-2E96-C76C-48E7FFCF7B4C}"/>
              </a:ext>
            </a:extLst>
          </p:cNvPr>
          <p:cNvSpPr txBox="1"/>
          <p:nvPr/>
        </p:nvSpPr>
        <p:spPr>
          <a:xfrm>
            <a:off x="1066800" y="3634873"/>
            <a:ext cx="1017513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dirty="0">
                <a:solidFill>
                  <a:srgbClr val="303030"/>
                </a:solidFill>
              </a:rPr>
              <a:t>L’analisi</a:t>
            </a:r>
            <a:r>
              <a:rPr lang="it-IT" b="0" i="0" dirty="0">
                <a:solidFill>
                  <a:srgbClr val="303030"/>
                </a:solidFill>
                <a:effectLst/>
              </a:rPr>
              <a:t> retrospettiva osservazionale condotta su una piccola coorte di pazienti affetti da BED ha </a:t>
            </a:r>
            <a:r>
              <a:rPr lang="it-IT" dirty="0">
                <a:solidFill>
                  <a:srgbClr val="303030"/>
                </a:solidFill>
              </a:rPr>
              <a:t>mostrato</a:t>
            </a:r>
            <a:r>
              <a:rPr lang="it-IT" b="0" i="0" dirty="0">
                <a:solidFill>
                  <a:srgbClr val="303030"/>
                </a:solidFill>
                <a:effectLst/>
              </a:rPr>
              <a:t> che la chirurgia bariatrica (sia in termini di SG che di GB) </a:t>
            </a:r>
            <a:r>
              <a:rPr lang="it-IT" b="1" i="0" dirty="0">
                <a:solidFill>
                  <a:srgbClr val="C87329"/>
                </a:solidFill>
                <a:effectLst/>
              </a:rPr>
              <a:t>riduce il numero di episodi di </a:t>
            </a:r>
            <a:r>
              <a:rPr lang="it-IT" b="1" dirty="0">
                <a:solidFill>
                  <a:srgbClr val="C87329"/>
                </a:solidFill>
              </a:rPr>
              <a:t>abbuffata oggettivi</a:t>
            </a:r>
            <a:r>
              <a:rPr lang="it-IT" b="1" dirty="0">
                <a:solidFill>
                  <a:srgbClr val="303030"/>
                </a:solidFill>
              </a:rPr>
              <a:t> </a:t>
            </a:r>
            <a:r>
              <a:rPr lang="it-IT" dirty="0">
                <a:solidFill>
                  <a:srgbClr val="303030"/>
                </a:solidFill>
              </a:rPr>
              <a:t>ed</a:t>
            </a:r>
            <a:r>
              <a:rPr lang="it-IT" b="1" dirty="0">
                <a:solidFill>
                  <a:srgbClr val="303030"/>
                </a:solidFill>
              </a:rPr>
              <a:t> </a:t>
            </a:r>
            <a:r>
              <a:rPr lang="it-IT" dirty="0">
                <a:solidFill>
                  <a:srgbClr val="303030"/>
                </a:solidFill>
              </a:rPr>
              <a:t>è efficace</a:t>
            </a:r>
            <a:r>
              <a:rPr lang="it-IT" b="1" dirty="0">
                <a:solidFill>
                  <a:srgbClr val="303030"/>
                </a:solidFill>
              </a:rPr>
              <a:t> </a:t>
            </a:r>
            <a:r>
              <a:rPr lang="it-IT" dirty="0">
                <a:solidFill>
                  <a:srgbClr val="303030"/>
                </a:solidFill>
              </a:rPr>
              <a:t>a</a:t>
            </a:r>
            <a:r>
              <a:rPr lang="it-IT" b="1" dirty="0">
                <a:solidFill>
                  <a:srgbClr val="303030"/>
                </a:solidFill>
              </a:rPr>
              <a:t> </a:t>
            </a:r>
            <a:r>
              <a:rPr lang="it-IT" b="1" dirty="0">
                <a:solidFill>
                  <a:srgbClr val="C87329"/>
                </a:solidFill>
              </a:rPr>
              <a:t>determinare calo ponderale </a:t>
            </a:r>
            <a:r>
              <a:rPr lang="it-IT" dirty="0">
                <a:solidFill>
                  <a:srgbClr val="303030"/>
                </a:solidFill>
              </a:rPr>
              <a:t>significativo</a:t>
            </a:r>
            <a:r>
              <a:rPr lang="it-IT" b="1" dirty="0">
                <a:solidFill>
                  <a:srgbClr val="303030"/>
                </a:solidFill>
              </a:rPr>
              <a:t>. </a:t>
            </a:r>
            <a:endParaRPr lang="it-IT" dirty="0"/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F7DE4428-6CFE-1E9E-4B18-9184FEA5E915}"/>
              </a:ext>
            </a:extLst>
          </p:cNvPr>
          <p:cNvSpPr txBox="1"/>
          <p:nvPr/>
        </p:nvSpPr>
        <p:spPr>
          <a:xfrm>
            <a:off x="1066800" y="4764077"/>
            <a:ext cx="988330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dirty="0">
                <a:solidFill>
                  <a:srgbClr val="303030"/>
                </a:solidFill>
              </a:rPr>
              <a:t>Alla luce dei dati raccolti</a:t>
            </a:r>
            <a:r>
              <a:rPr lang="it-IT" b="0" i="0" dirty="0">
                <a:solidFill>
                  <a:srgbClr val="303030"/>
                </a:solidFill>
                <a:effectLst/>
              </a:rPr>
              <a:t> </a:t>
            </a:r>
            <a:r>
              <a:rPr lang="it-IT" b="1" i="0" dirty="0">
                <a:solidFill>
                  <a:srgbClr val="C87329"/>
                </a:solidFill>
                <a:effectLst/>
              </a:rPr>
              <a:t>la presenza preoperatoria di BED</a:t>
            </a:r>
            <a:r>
              <a:rPr lang="it-IT" b="0" i="0" dirty="0">
                <a:solidFill>
                  <a:srgbClr val="303030"/>
                </a:solidFill>
                <a:effectLst/>
              </a:rPr>
              <a:t>, diagnosticata utilizzando i criteri proposti dal DSM-5, </a:t>
            </a:r>
            <a:r>
              <a:rPr lang="it-IT" b="1" i="0" dirty="0">
                <a:solidFill>
                  <a:srgbClr val="C87329"/>
                </a:solidFill>
                <a:effectLst/>
              </a:rPr>
              <a:t>non dovrebbe essere un motivo per posticipare o precludere la chirurgia bariatrica ma piuttosto potrebbe rappresentare un valido strumento di controllo del disturbo psicopatologico</a:t>
            </a:r>
            <a:endParaRPr lang="it-IT" dirty="0">
              <a:solidFill>
                <a:srgbClr val="C873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963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1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7F1CCB64-8231-435F-87C9-78C908E393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95544" y="2726096"/>
            <a:ext cx="6903720" cy="1015663"/>
          </a:xfrm>
        </p:spPr>
        <p:txBody>
          <a:bodyPr>
            <a:normAutofit fontScale="90000"/>
          </a:bodyPr>
          <a:lstStyle/>
          <a:p>
            <a:r>
              <a:rPr lang="it-IT" dirty="0"/>
              <a:t>Grazie per l’attenzione</a:t>
            </a:r>
          </a:p>
        </p:txBody>
      </p:sp>
      <p:grpSp>
        <p:nvGrpSpPr>
          <p:cNvPr id="5" name="Gruppo 4">
            <a:extLst>
              <a:ext uri="{FF2B5EF4-FFF2-40B4-BE49-F238E27FC236}">
                <a16:creationId xmlns:a16="http://schemas.microsoft.com/office/drawing/2014/main" id="{E38D8404-B918-1D7C-4101-BA6D491B2202}"/>
              </a:ext>
            </a:extLst>
          </p:cNvPr>
          <p:cNvGrpSpPr/>
          <p:nvPr/>
        </p:nvGrpSpPr>
        <p:grpSpPr>
          <a:xfrm>
            <a:off x="5900067" y="4379202"/>
            <a:ext cx="6094674" cy="2308324"/>
            <a:chOff x="5900067" y="4124760"/>
            <a:chExt cx="6094674" cy="2308324"/>
          </a:xfrm>
        </p:grpSpPr>
        <p:sp>
          <p:nvSpPr>
            <p:cNvPr id="2" name="CasellaDiTesto 1">
              <a:extLst>
                <a:ext uri="{FF2B5EF4-FFF2-40B4-BE49-F238E27FC236}">
                  <a16:creationId xmlns:a16="http://schemas.microsoft.com/office/drawing/2014/main" id="{B4848831-B1BB-438F-9994-E9BDEBC89159}"/>
                </a:ext>
              </a:extLst>
            </p:cNvPr>
            <p:cNvSpPr txBox="1"/>
            <p:nvPr/>
          </p:nvSpPr>
          <p:spPr>
            <a:xfrm>
              <a:off x="5900067" y="4124760"/>
              <a:ext cx="6094674" cy="230832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it-IT" sz="2000" dirty="0"/>
                <a:t>Dott. Dozzani Ivan</a:t>
              </a:r>
            </a:p>
            <a:p>
              <a:pPr algn="ctr"/>
              <a:r>
                <a:rPr lang="it-IT" sz="2000" dirty="0"/>
                <a:t>Medico Specialista Dietologo ASL CN1</a:t>
              </a:r>
            </a:p>
            <a:p>
              <a:pPr algn="ctr"/>
              <a:r>
                <a:rPr lang="it-IT" sz="2000" dirty="0"/>
                <a:t> Mondovì (CN), Ospedale Regina Montis </a:t>
              </a:r>
              <a:r>
                <a:rPr lang="it-IT" sz="2000" dirty="0" err="1"/>
                <a:t>Regalis</a:t>
              </a:r>
              <a:endParaRPr lang="it-IT" sz="2000" dirty="0"/>
            </a:p>
            <a:p>
              <a:pPr algn="ctr"/>
              <a:endParaRPr lang="it-IT" sz="2000" dirty="0"/>
            </a:p>
            <a:p>
              <a:pPr algn="r"/>
              <a:endParaRPr lang="it-IT" sz="1600" dirty="0"/>
            </a:p>
            <a:p>
              <a:pPr algn="r"/>
              <a:endParaRPr lang="it-IT" sz="1600" dirty="0"/>
            </a:p>
            <a:p>
              <a:pPr algn="r"/>
              <a:r>
                <a:rPr lang="it-IT" sz="1600" dirty="0"/>
                <a:t>ivandozzani@gmail.com</a:t>
              </a:r>
            </a:p>
            <a:p>
              <a:pPr algn="r"/>
              <a:r>
                <a:rPr lang="it-IT" sz="1600" dirty="0"/>
                <a:t> </a:t>
              </a:r>
              <a:r>
                <a:rPr lang="it-IT" sz="1600" dirty="0" err="1"/>
                <a:t>ivandozzani</a:t>
              </a:r>
              <a:endParaRPr lang="it-IT" sz="1600" dirty="0"/>
            </a:p>
          </p:txBody>
        </p:sp>
        <p:pic>
          <p:nvPicPr>
            <p:cNvPr id="1032" name="Picture 8" descr="google mail gmail icon logo symbol 22613021 PNG">
              <a:extLst>
                <a:ext uri="{FF2B5EF4-FFF2-40B4-BE49-F238E27FC236}">
                  <a16:creationId xmlns:a16="http://schemas.microsoft.com/office/drawing/2014/main" id="{D407E14C-F3AC-2E66-CA63-3239A46BD73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60246" y="5865779"/>
              <a:ext cx="314386" cy="3143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Immagine 3">
              <a:extLst>
                <a:ext uri="{FF2B5EF4-FFF2-40B4-BE49-F238E27FC236}">
                  <a16:creationId xmlns:a16="http://schemas.microsoft.com/office/drawing/2014/main" id="{BBECAE73-D802-01B5-9EA8-8FCE2D82A29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596245" y="6104371"/>
              <a:ext cx="328713" cy="32871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738354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4011A22A-0A5C-9D91-11EE-A08A6A80EBD3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163385" y="1679739"/>
            <a:ext cx="10058399" cy="4247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marR="0" lvl="0" indent="-28575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L’obesità è una </a:t>
            </a:r>
            <a:r>
              <a:rPr kumimoji="0" lang="it-IT" altLang="it-IT" sz="1800" b="1" i="1" u="none" strike="noStrike" cap="none" normalizeH="0" baseline="0" dirty="0">
                <a:ln>
                  <a:noFill/>
                </a:ln>
                <a:solidFill>
                  <a:srgbClr val="BF6D27"/>
                </a:solidFill>
                <a:effectLst/>
              </a:rPr>
              <a:t>malattia cronica </a:t>
            </a: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a patogenesi </a:t>
            </a:r>
            <a:r>
              <a:rPr kumimoji="0" lang="it-IT" altLang="it-IT" sz="1800" b="1" i="1" u="none" strike="noStrike" cap="none" normalizeH="0" baseline="0" dirty="0">
                <a:ln>
                  <a:noFill/>
                </a:ln>
                <a:solidFill>
                  <a:srgbClr val="BF6D27"/>
                </a:solidFill>
                <a:effectLst/>
              </a:rPr>
              <a:t>multifattoriale</a:t>
            </a: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lang="it-IT" altLang="it-IT" sz="1800" dirty="0">
                <a:solidFill>
                  <a:schemeClr val="tx1"/>
                </a:solidFill>
              </a:rPr>
              <a:t>ad </a:t>
            </a: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andamento </a:t>
            </a:r>
            <a:r>
              <a:rPr kumimoji="0" lang="it-IT" altLang="it-IT" sz="1800" b="1" i="1" u="none" strike="noStrike" cap="none" normalizeH="0" baseline="0" dirty="0">
                <a:ln>
                  <a:noFill/>
                </a:ln>
                <a:solidFill>
                  <a:srgbClr val="BF6D27"/>
                </a:solidFill>
                <a:effectLst/>
              </a:rPr>
              <a:t>recidivante</a:t>
            </a: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con effetti fisici, psicologici e sociali.</a:t>
            </a:r>
            <a:r>
              <a:rPr lang="it-IT" altLang="it-IT" sz="1800" dirty="0"/>
              <a:t> </a:t>
            </a: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La chirurgia bariatrica rappresenta un’opzione terapeutica efficace nei casi di obesità grave (BMI&gt;40 kg/m</a:t>
            </a:r>
            <a:r>
              <a:rPr kumimoji="0" lang="it-IT" altLang="it-IT" sz="1800" b="0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</a:rPr>
              <a:t>2</a:t>
            </a: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).</a:t>
            </a:r>
            <a:endParaRPr lang="it-IT" altLang="it-IT" sz="1800" dirty="0">
              <a:solidFill>
                <a:schemeClr val="tx1"/>
              </a:solidFill>
            </a:endParaRPr>
          </a:p>
          <a:p>
            <a:pPr marL="285750" marR="0" lvl="0" indent="-28575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endParaRPr kumimoji="0" lang="it-IT" altLang="it-I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285750" marR="0" lvl="0" indent="-28575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I </a:t>
            </a:r>
            <a:r>
              <a:rPr lang="it-IT" altLang="it-IT" sz="1800" b="1" i="1" dirty="0">
                <a:solidFill>
                  <a:srgbClr val="BF6D27"/>
                </a:solidFill>
              </a:rPr>
              <a:t>D</a:t>
            </a:r>
            <a:r>
              <a:rPr kumimoji="0" lang="it-IT" altLang="it-IT" sz="1800" b="1" i="1" u="none" strike="noStrike" cap="none" normalizeH="0" baseline="0" dirty="0">
                <a:ln>
                  <a:noFill/>
                </a:ln>
                <a:solidFill>
                  <a:srgbClr val="BF6D27"/>
                </a:solidFill>
                <a:effectLst/>
              </a:rPr>
              <a:t>isturbi della Nutrizione e dell’Alimentazione </a:t>
            </a: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(DNA) sono patologie, caratterizzate da un’alterazione delle abitudini alimentari su base psicologica.</a:t>
            </a:r>
            <a:r>
              <a:rPr lang="it-IT" altLang="it-IT" sz="1800" dirty="0">
                <a:solidFill>
                  <a:schemeClr val="tx1"/>
                </a:solidFill>
              </a:rPr>
              <a:t> </a:t>
            </a: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Questi disturbi, tra cui il </a:t>
            </a:r>
            <a:r>
              <a:rPr lang="it-IT" altLang="it-IT" sz="1800" dirty="0" err="1">
                <a:solidFill>
                  <a:schemeClr val="tx1"/>
                </a:solidFill>
              </a:rPr>
              <a:t>B</a:t>
            </a:r>
            <a:r>
              <a:rPr kumimoji="0" lang="it-IT" altLang="it-IT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inge</a:t>
            </a: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lang="it-IT" altLang="it-IT" sz="1800" dirty="0" err="1">
                <a:solidFill>
                  <a:schemeClr val="tx1"/>
                </a:solidFill>
              </a:rPr>
              <a:t>E</a:t>
            </a:r>
            <a:r>
              <a:rPr kumimoji="0" lang="it-IT" altLang="it-IT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ating</a:t>
            </a: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Disorder (BED), la Bulimia </a:t>
            </a:r>
            <a:r>
              <a:rPr lang="it-IT" altLang="it-IT" sz="1800" dirty="0">
                <a:solidFill>
                  <a:schemeClr val="tx1"/>
                </a:solidFill>
              </a:rPr>
              <a:t>N</a:t>
            </a: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ervosa (BN) e il Night </a:t>
            </a:r>
            <a:r>
              <a:rPr kumimoji="0" lang="it-IT" altLang="it-IT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Eating</a:t>
            </a: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Disorder (NED), presentano </a:t>
            </a:r>
            <a:r>
              <a:rPr kumimoji="0" lang="it-IT" altLang="it-IT" sz="1800" b="1" i="0" u="none" strike="noStrike" cap="none" normalizeH="0" baseline="0" dirty="0">
                <a:ln>
                  <a:noFill/>
                </a:ln>
                <a:solidFill>
                  <a:srgbClr val="BF6D27"/>
                </a:solidFill>
                <a:effectLst/>
              </a:rPr>
              <a:t>una prevalenza elevata</a:t>
            </a: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rgbClr val="BF6D27"/>
                </a:solidFill>
                <a:effectLst/>
              </a:rPr>
              <a:t> </a:t>
            </a: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nei pazienti affetti da obesità candidati alla chirurgia bariatrica.</a:t>
            </a:r>
          </a:p>
          <a:p>
            <a:pPr marL="285750" marR="0" lvl="0" indent="-28575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endParaRPr kumimoji="0" lang="it-IT" altLang="it-I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285750" marR="0" lvl="0" indent="-28575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L</a:t>
            </a:r>
            <a:r>
              <a:rPr lang="it-IT" altLang="it-IT" sz="1800" dirty="0">
                <a:solidFill>
                  <a:schemeClr val="tx1"/>
                </a:solidFill>
              </a:rPr>
              <a:t>’identificazione di un DNA in un paziente candidato a chirurgia bariatrica </a:t>
            </a: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può compromettere gli </a:t>
            </a:r>
            <a:r>
              <a:rPr kumimoji="0" lang="it-IT" altLang="it-IT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outcome</a:t>
            </a: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clinici dell’intervento, influenzando negativamente la perdita di peso, l’adesione al follow-up e la qualità della vita. </a:t>
            </a:r>
            <a:r>
              <a:rPr lang="it-IT" altLang="it-IT" sz="1800" b="1" dirty="0">
                <a:solidFill>
                  <a:srgbClr val="C87329"/>
                </a:solidFill>
              </a:rPr>
              <a:t>VARIABILITÀ</a:t>
            </a:r>
            <a:r>
              <a:rPr lang="it-IT" altLang="it-IT" sz="1800" dirty="0">
                <a:solidFill>
                  <a:schemeClr val="tx1"/>
                </a:solidFill>
              </a:rPr>
              <a:t> </a:t>
            </a:r>
          </a:p>
          <a:p>
            <a:pPr marL="285750" marR="0" lvl="0" indent="-28575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endParaRPr kumimoji="0" lang="it-IT" altLang="it-I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285750" marR="0" lvl="0" indent="-28575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lang="it-IT" altLang="it-IT" sz="1800" dirty="0">
                <a:solidFill>
                  <a:schemeClr val="tx1"/>
                </a:solidFill>
              </a:rPr>
              <a:t>Domanda: in presenza di un DNA conclamato, tipo BED,  l’intervento bariatrico ha un </a:t>
            </a:r>
            <a:r>
              <a:rPr lang="it-IT" altLang="it-IT" sz="1800" b="1" dirty="0">
                <a:solidFill>
                  <a:srgbClr val="C87329"/>
                </a:solidFill>
              </a:rPr>
              <a:t>impatto positivo </a:t>
            </a:r>
            <a:r>
              <a:rPr lang="it-IT" altLang="it-IT" sz="1800" dirty="0">
                <a:solidFill>
                  <a:schemeClr val="tx1"/>
                </a:solidFill>
              </a:rPr>
              <a:t>sui sintomi psicopatologici?</a:t>
            </a:r>
            <a:endParaRPr kumimoji="0" lang="it-IT" altLang="it-I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3" name="Titolo 1">
            <a:extLst>
              <a:ext uri="{FF2B5EF4-FFF2-40B4-BE49-F238E27FC236}">
                <a16:creationId xmlns:a16="http://schemas.microsoft.com/office/drawing/2014/main" id="{C0AB7330-D5C5-8D83-7770-71C5CC2D1C14}"/>
              </a:ext>
            </a:extLst>
          </p:cNvPr>
          <p:cNvSpPr txBox="1">
            <a:spLocks/>
          </p:cNvSpPr>
          <p:nvPr/>
        </p:nvSpPr>
        <p:spPr>
          <a:xfrm>
            <a:off x="1163385" y="1101748"/>
            <a:ext cx="10058400" cy="57799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it-IT" sz="3000" dirty="0"/>
              <a:t>Introduzione</a:t>
            </a:r>
          </a:p>
        </p:txBody>
      </p:sp>
    </p:spTree>
    <p:extLst>
      <p:ext uri="{BB962C8B-B14F-4D97-AF65-F5344CB8AC3E}">
        <p14:creationId xmlns:p14="http://schemas.microsoft.com/office/powerpoint/2010/main" val="42191398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E100BFC6-A434-55D6-3B1C-ABA8EBDDA42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8447" b="2157"/>
          <a:stretch>
            <a:fillRect/>
          </a:stretch>
        </p:blipFill>
        <p:spPr>
          <a:xfrm>
            <a:off x="1097280" y="2870579"/>
            <a:ext cx="4949313" cy="2687869"/>
          </a:xfrm>
          <a:prstGeom prst="rect">
            <a:avLst/>
          </a:prstGeom>
          <a:noFill/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E936EAC7-7E8F-C0A9-FDB0-0263B2786F32}"/>
              </a:ext>
            </a:extLst>
          </p:cNvPr>
          <p:cNvSpPr txBox="1"/>
          <p:nvPr/>
        </p:nvSpPr>
        <p:spPr>
          <a:xfrm>
            <a:off x="959457" y="5816278"/>
            <a:ext cx="10273085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100" b="0" i="0" dirty="0" err="1">
                <a:solidFill>
                  <a:srgbClr val="333333"/>
                </a:solidFill>
                <a:effectLst/>
                <a:latin typeface="inherit"/>
              </a:rPr>
              <a:t>Courcoulas</a:t>
            </a:r>
            <a:r>
              <a:rPr lang="en-US" sz="1100" b="0" i="0" dirty="0">
                <a:solidFill>
                  <a:srgbClr val="333333"/>
                </a:solidFill>
                <a:effectLst/>
                <a:latin typeface="inherit"/>
              </a:rPr>
              <a:t> A P</a:t>
            </a:r>
            <a:r>
              <a:rPr lang="en-US" sz="1100" b="0" i="0" dirty="0">
                <a:solidFill>
                  <a:srgbClr val="333333"/>
                </a:solidFill>
                <a:effectLst/>
                <a:latin typeface="interfaceregular"/>
              </a:rPr>
              <a:t>, </a:t>
            </a:r>
            <a:r>
              <a:rPr lang="en-US" sz="1100" b="0" i="0" dirty="0">
                <a:solidFill>
                  <a:srgbClr val="333333"/>
                </a:solidFill>
                <a:effectLst/>
                <a:latin typeface="inherit"/>
              </a:rPr>
              <a:t>Daigle C R</a:t>
            </a:r>
            <a:r>
              <a:rPr lang="en-US" sz="1100" b="0" i="0" dirty="0">
                <a:solidFill>
                  <a:srgbClr val="333333"/>
                </a:solidFill>
                <a:effectLst/>
                <a:latin typeface="interfaceregular"/>
              </a:rPr>
              <a:t>, </a:t>
            </a:r>
            <a:r>
              <a:rPr lang="en-US" sz="1100" b="0" i="0" dirty="0">
                <a:solidFill>
                  <a:srgbClr val="333333"/>
                </a:solidFill>
                <a:effectLst/>
                <a:latin typeface="inherit"/>
              </a:rPr>
              <a:t>Arterburn D E</a:t>
            </a:r>
            <a:r>
              <a:rPr lang="en-US" sz="1100" b="0" i="0" dirty="0">
                <a:solidFill>
                  <a:srgbClr val="333333"/>
                </a:solidFill>
                <a:effectLst/>
                <a:latin typeface="interfaceregular"/>
              </a:rPr>
              <a:t>. Long term outcomes of metabolic/bariatric surgery in adults </a:t>
            </a:r>
            <a:r>
              <a:rPr lang="en-US" sz="1100" b="0" i="1" dirty="0">
                <a:solidFill>
                  <a:srgbClr val="333333"/>
                </a:solidFill>
                <a:effectLst/>
                <a:latin typeface="inherit"/>
              </a:rPr>
              <a:t>BMJ </a:t>
            </a:r>
            <a:r>
              <a:rPr lang="en-US" sz="1100" b="0" i="0" dirty="0">
                <a:solidFill>
                  <a:srgbClr val="555555"/>
                </a:solidFill>
                <a:effectLst/>
                <a:latin typeface="inherit"/>
              </a:rPr>
              <a:t>2023; </a:t>
            </a:r>
            <a:r>
              <a:rPr lang="en-US" sz="1100" b="0" i="0" dirty="0">
                <a:solidFill>
                  <a:srgbClr val="333333"/>
                </a:solidFill>
                <a:effectLst/>
                <a:latin typeface="inherit"/>
              </a:rPr>
              <a:t>383:e071027 </a:t>
            </a:r>
            <a:endParaRPr lang="it-IT" sz="1100" dirty="0"/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id="{CE793912-E7C7-5E15-8D73-7FA31258D06B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6766561" y="4396276"/>
            <a:ext cx="5216982" cy="117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it-IT" altLang="it-IT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Complicanze Psicosociali: </a:t>
            </a:r>
            <a:r>
              <a:rPr kumimoji="0" lang="it-IT" altLang="it-IT" sz="1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Aumento uso di sostanze, alcol e tentativi di suicidio 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it-IT" altLang="it-IT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Complicanze Chirurgiche</a:t>
            </a:r>
            <a:r>
              <a:rPr kumimoji="0" lang="it-IT" altLang="it-IT" sz="1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: deiscenza anastomosi, fistola, </a:t>
            </a:r>
            <a:r>
              <a:rPr kumimoji="0" lang="it-IT" altLang="it-IT" sz="12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rioperazioni</a:t>
            </a:r>
            <a:r>
              <a:rPr kumimoji="0" lang="it-IT" altLang="it-IT" sz="1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, RYGB&gt; SG.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it-IT" altLang="it-IT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Recupero Ponderale: </a:t>
            </a:r>
            <a:r>
              <a:rPr kumimoji="0" lang="it-IT" altLang="it-IT" sz="1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AGB&gt;</a:t>
            </a:r>
            <a:r>
              <a:rPr lang="it-IT" altLang="it-IT" sz="1200" dirty="0"/>
              <a:t> </a:t>
            </a:r>
            <a:r>
              <a:rPr kumimoji="0" lang="it-IT" altLang="it-IT" sz="1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RYGB e SG.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it-IT" altLang="it-IT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Carenze Nutrizionali</a:t>
            </a:r>
            <a:r>
              <a:rPr kumimoji="0" lang="it-IT" altLang="it-IT" sz="1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: Rischio comune a tutte le procedure</a:t>
            </a:r>
            <a:r>
              <a:rPr lang="it-IT" altLang="it-IT" sz="1200" dirty="0"/>
              <a:t>, &gt;</a:t>
            </a:r>
            <a:r>
              <a:rPr kumimoji="0" lang="it-IT" altLang="it-IT" sz="1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malassorbitive</a:t>
            </a:r>
          </a:p>
        </p:txBody>
      </p:sp>
      <p:sp>
        <p:nvSpPr>
          <p:cNvPr id="14" name="Rectangle 3">
            <a:extLst>
              <a:ext uri="{FF2B5EF4-FFF2-40B4-BE49-F238E27FC236}">
                <a16:creationId xmlns:a16="http://schemas.microsoft.com/office/drawing/2014/main" id="{05A717F6-3019-F2D4-A2D5-9677F816CB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66561" y="2834537"/>
            <a:ext cx="5039359" cy="140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it-IT" altLang="it-IT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Diabete di Tipo 2:</a:t>
            </a:r>
            <a:r>
              <a:rPr kumimoji="0" lang="it-IT" altLang="it-IT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Tassi elevati di remissione a 5y (RYGB: </a:t>
            </a:r>
            <a:r>
              <a:rPr kumimoji="0" lang="it-IT" altLang="it-IT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86,1%</a:t>
            </a:r>
            <a:r>
              <a:rPr kumimoji="0" lang="it-IT" altLang="it-IT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; SG: </a:t>
            </a:r>
            <a:r>
              <a:rPr kumimoji="0" lang="it-IT" altLang="it-IT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83,5%</a:t>
            </a:r>
            <a:r>
              <a:rPr kumimoji="0" lang="it-IT" altLang="it-IT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).</a:t>
            </a:r>
          </a:p>
          <a:p>
            <a:pPr marL="0" marR="0" lvl="0" indent="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it-IT" altLang="it-IT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Rischio Cardiovascolare:</a:t>
            </a:r>
            <a:r>
              <a:rPr kumimoji="0" lang="it-IT" altLang="it-IT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lang="it-IT" altLang="it-IT" sz="1200" dirty="0"/>
              <a:t>Riduzione </a:t>
            </a:r>
            <a:r>
              <a:rPr kumimoji="0" lang="it-IT" altLang="it-IT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del rischio di ECV primari e secondari </a:t>
            </a:r>
          </a:p>
          <a:p>
            <a:pPr marL="0" marR="0" lvl="0" indent="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it-IT" altLang="it-IT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Rischio di Cancro:</a:t>
            </a:r>
            <a:r>
              <a:rPr kumimoji="0" lang="it-IT" altLang="it-IT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Riduzione</a:t>
            </a:r>
            <a:r>
              <a:rPr lang="it-IT" altLang="it-IT" sz="1200" dirty="0"/>
              <a:t> </a:t>
            </a:r>
            <a:r>
              <a:rPr kumimoji="0" lang="it-IT" altLang="it-IT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rischio per tutti i tipi di cancro </a:t>
            </a:r>
            <a:r>
              <a:rPr lang="it-IT" sz="1200" dirty="0"/>
              <a:t>(OR= 0.72)</a:t>
            </a:r>
            <a:endParaRPr kumimoji="0" lang="it-IT" altLang="it-IT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it-IT" altLang="it-IT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Qualità della Vita:</a:t>
            </a:r>
            <a:r>
              <a:rPr kumimoji="0" lang="it-IT" altLang="it-IT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Miglioramento generale, fisica &gt; mentale</a:t>
            </a: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it-IT" altLang="it-IT" sz="1200" b="1" dirty="0"/>
              <a:t>Calo Ponderale:</a:t>
            </a:r>
            <a:r>
              <a:rPr lang="it-IT" altLang="it-IT" sz="1200" dirty="0"/>
              <a:t> Significativo e duraturo; 5y EWL% RYGB&gt; SG 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3DE273E5-ACED-3EB5-2D27-672D46F92F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7280" y="1838915"/>
            <a:ext cx="12157615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it-IT" altLang="it-IT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L’obesità è una condizione multifattoriale con impatti fisici, psicologici e sociali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it-IT" altLang="it-IT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La chirurgia bariatrica rappresenta un’opzione terapeutica efficace nei casi di obesità grave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lang="it-IT" altLang="it-IT" sz="1600" dirty="0"/>
              <a:t>Può tuttavia presentare anche dei rischi</a:t>
            </a:r>
            <a:endParaRPr kumimoji="0" lang="it-IT" altLang="it-IT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6" name="Freccia in su 5">
            <a:extLst>
              <a:ext uri="{FF2B5EF4-FFF2-40B4-BE49-F238E27FC236}">
                <a16:creationId xmlns:a16="http://schemas.microsoft.com/office/drawing/2014/main" id="{5A046CEA-BAE3-4313-9D1B-8C6B589743A0}"/>
              </a:ext>
            </a:extLst>
          </p:cNvPr>
          <p:cNvSpPr/>
          <p:nvPr/>
        </p:nvSpPr>
        <p:spPr>
          <a:xfrm>
            <a:off x="6263278" y="3199608"/>
            <a:ext cx="321276" cy="672419"/>
          </a:xfrm>
          <a:prstGeom prst="up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Freccia in su 6">
            <a:extLst>
              <a:ext uri="{FF2B5EF4-FFF2-40B4-BE49-F238E27FC236}">
                <a16:creationId xmlns:a16="http://schemas.microsoft.com/office/drawing/2014/main" id="{EB9F9896-27FD-4838-F1A7-0C0DB156FA7F}"/>
              </a:ext>
            </a:extLst>
          </p:cNvPr>
          <p:cNvSpPr/>
          <p:nvPr/>
        </p:nvSpPr>
        <p:spPr>
          <a:xfrm rot="10800000">
            <a:off x="6288855" y="4645932"/>
            <a:ext cx="321276" cy="672419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F51B880F-021D-828A-53DA-0989B0F6532C}"/>
              </a:ext>
            </a:extLst>
          </p:cNvPr>
          <p:cNvSpPr txBox="1">
            <a:spLocks/>
          </p:cNvSpPr>
          <p:nvPr/>
        </p:nvSpPr>
        <p:spPr>
          <a:xfrm>
            <a:off x="1163385" y="1101748"/>
            <a:ext cx="10058400" cy="57799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it-IT" sz="3000" dirty="0"/>
              <a:t>La chirurgia metabolico-bariatrica (MBS)</a:t>
            </a:r>
          </a:p>
        </p:txBody>
      </p:sp>
    </p:spTree>
    <p:extLst>
      <p:ext uri="{BB962C8B-B14F-4D97-AF65-F5344CB8AC3E}">
        <p14:creationId xmlns:p14="http://schemas.microsoft.com/office/powerpoint/2010/main" val="2212259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sellaDiTesto 8">
            <a:extLst>
              <a:ext uri="{FF2B5EF4-FFF2-40B4-BE49-F238E27FC236}">
                <a16:creationId xmlns:a16="http://schemas.microsoft.com/office/drawing/2014/main" id="{800EDA63-5082-B1EA-F15F-6CF7589B0767}"/>
              </a:ext>
            </a:extLst>
          </p:cNvPr>
          <p:cNvSpPr txBox="1"/>
          <p:nvPr/>
        </p:nvSpPr>
        <p:spPr>
          <a:xfrm>
            <a:off x="8309113" y="4184812"/>
            <a:ext cx="2719347" cy="123110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it-IT" sz="1400" b="1" dirty="0"/>
              <a:t>Night </a:t>
            </a:r>
            <a:r>
              <a:rPr lang="it-IT" sz="1400" b="1" dirty="0" err="1"/>
              <a:t>Eating</a:t>
            </a:r>
            <a:r>
              <a:rPr lang="it-IT" sz="1400" b="1" dirty="0"/>
              <a:t> </a:t>
            </a:r>
            <a:r>
              <a:rPr lang="it-IT" sz="1400" b="1" dirty="0" err="1"/>
              <a:t>Syndrome</a:t>
            </a:r>
            <a:r>
              <a:rPr lang="it-IT" sz="1400" b="1" dirty="0"/>
              <a:t> (NES)</a:t>
            </a:r>
          </a:p>
          <a:p>
            <a:pPr algn="just">
              <a:buNone/>
            </a:pPr>
            <a:r>
              <a:rPr lang="it-IT" sz="1200" dirty="0"/>
              <a:t>Disturbo caratterizzato da </a:t>
            </a:r>
            <a:r>
              <a:rPr lang="it-IT" sz="1200" b="1" dirty="0"/>
              <a:t>consumo eccessivo di cibo nelle ore serali o notturne</a:t>
            </a:r>
            <a:r>
              <a:rPr lang="it-IT" sz="1200" dirty="0"/>
              <a:t>, spesso associato a insonnia e alterazioni del ritmo circadiano dell’appetito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03ABEC1D-CBA4-61DF-CFF1-03BD35D0ED73}"/>
              </a:ext>
            </a:extLst>
          </p:cNvPr>
          <p:cNvSpPr txBox="1"/>
          <p:nvPr/>
        </p:nvSpPr>
        <p:spPr>
          <a:xfrm>
            <a:off x="1599538" y="4184812"/>
            <a:ext cx="2360212" cy="123110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it-IT" sz="1400" b="1" dirty="0" err="1"/>
              <a:t>Binge</a:t>
            </a:r>
            <a:r>
              <a:rPr lang="it-IT" sz="1400" b="1" dirty="0"/>
              <a:t> </a:t>
            </a:r>
            <a:r>
              <a:rPr lang="it-IT" sz="1400" b="1" dirty="0" err="1"/>
              <a:t>Eating</a:t>
            </a:r>
            <a:r>
              <a:rPr lang="it-IT" sz="1400" b="1" dirty="0"/>
              <a:t> Disorder (BED)</a:t>
            </a:r>
          </a:p>
          <a:p>
            <a:pPr algn="just">
              <a:buNone/>
            </a:pPr>
            <a:r>
              <a:rPr lang="it-IT" sz="1200" dirty="0"/>
              <a:t>Disturbo caratterizzato da episodi ricorrenti di </a:t>
            </a:r>
            <a:r>
              <a:rPr lang="it-IT" sz="1200" b="1" dirty="0"/>
              <a:t>abbuffate compulsive</a:t>
            </a:r>
            <a:r>
              <a:rPr lang="it-IT" sz="1200" dirty="0"/>
              <a:t>, accompagnate da senso di perdita di controllo, </a:t>
            </a:r>
            <a:r>
              <a:rPr lang="it-IT" sz="1200" b="1" dirty="0"/>
              <a:t>senza condotte compensatorie</a:t>
            </a:r>
            <a:r>
              <a:rPr lang="it-IT" sz="1200" dirty="0"/>
              <a:t> (es. vomito)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8BD3E210-9CA9-9EB0-9E9A-9EBD3E2B8F5E}"/>
              </a:ext>
            </a:extLst>
          </p:cNvPr>
          <p:cNvSpPr txBox="1"/>
          <p:nvPr/>
        </p:nvSpPr>
        <p:spPr>
          <a:xfrm>
            <a:off x="4795629" y="4188171"/>
            <a:ext cx="2612005" cy="123110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it-IT" sz="1400" b="1" dirty="0"/>
              <a:t>Bulimia Nervosa (BN)</a:t>
            </a:r>
          </a:p>
          <a:p>
            <a:pPr algn="just"/>
            <a:r>
              <a:rPr lang="it-IT" sz="1200" dirty="0"/>
              <a:t>Disturbo in cui si alternano </a:t>
            </a:r>
            <a:r>
              <a:rPr lang="it-IT" sz="1200" b="1" dirty="0"/>
              <a:t>abbuffate e comportamenti compensatori </a:t>
            </a:r>
            <a:r>
              <a:rPr lang="it-IT" sz="1200" dirty="0"/>
              <a:t>(vomito autoindotto, uso di lassativi) con forte preoccupazione per il peso e la forma corporea</a:t>
            </a: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D5BC29EC-0F0F-48D3-B8DD-80FFC5FE8541}"/>
              </a:ext>
            </a:extLst>
          </p:cNvPr>
          <p:cNvSpPr txBox="1"/>
          <p:nvPr/>
        </p:nvSpPr>
        <p:spPr>
          <a:xfrm>
            <a:off x="1940119" y="5392281"/>
            <a:ext cx="123841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solidFill>
                  <a:srgbClr val="E79130"/>
                </a:solidFill>
              </a:rPr>
              <a:t>14%</a:t>
            </a:r>
          </a:p>
          <a:p>
            <a:pPr algn="ctr"/>
            <a:r>
              <a:rPr lang="en-US" b="1" dirty="0">
                <a:solidFill>
                  <a:srgbClr val="E79130"/>
                </a:solidFill>
              </a:rPr>
              <a:t>(DSM-5)</a:t>
            </a:r>
            <a:r>
              <a:rPr lang="en-US" sz="1800" b="1" dirty="0">
                <a:solidFill>
                  <a:srgbClr val="E79130"/>
                </a:solidFill>
              </a:rPr>
              <a:t> </a:t>
            </a:r>
            <a:endParaRPr lang="it-IT" b="1" dirty="0">
              <a:solidFill>
                <a:srgbClr val="E79130"/>
              </a:solidFill>
            </a:endParaRP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9E621E2F-1A30-D9D8-5022-6C87091ADDC9}"/>
              </a:ext>
            </a:extLst>
          </p:cNvPr>
          <p:cNvSpPr txBox="1"/>
          <p:nvPr/>
        </p:nvSpPr>
        <p:spPr>
          <a:xfrm>
            <a:off x="9150460" y="5385141"/>
            <a:ext cx="103665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E79130"/>
                </a:solidFill>
              </a:rPr>
              <a:t>5</a:t>
            </a:r>
            <a:r>
              <a:rPr lang="en-US" sz="1800" b="1" dirty="0">
                <a:solidFill>
                  <a:srgbClr val="E79130"/>
                </a:solidFill>
              </a:rPr>
              <a:t>%</a:t>
            </a:r>
          </a:p>
          <a:p>
            <a:pPr algn="ctr"/>
            <a:r>
              <a:rPr lang="en-US" b="1" dirty="0">
                <a:solidFill>
                  <a:srgbClr val="E79130"/>
                </a:solidFill>
              </a:rPr>
              <a:t>(DSM-5)</a:t>
            </a:r>
            <a:r>
              <a:rPr lang="en-US" sz="1800" b="1" dirty="0">
                <a:solidFill>
                  <a:srgbClr val="E79130"/>
                </a:solidFill>
              </a:rPr>
              <a:t> </a:t>
            </a:r>
            <a:endParaRPr lang="it-IT" b="1" dirty="0">
              <a:solidFill>
                <a:srgbClr val="E79130"/>
              </a:solidFill>
            </a:endParaRPr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1AFCB519-F989-2EEA-0DB5-BA2F9D28347E}"/>
              </a:ext>
            </a:extLst>
          </p:cNvPr>
          <p:cNvSpPr txBox="1"/>
          <p:nvPr/>
        </p:nvSpPr>
        <p:spPr>
          <a:xfrm>
            <a:off x="5531127" y="5392281"/>
            <a:ext cx="123841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solidFill>
                  <a:srgbClr val="E79130"/>
                </a:solidFill>
              </a:rPr>
              <a:t>1%</a:t>
            </a:r>
          </a:p>
          <a:p>
            <a:pPr algn="ctr"/>
            <a:r>
              <a:rPr lang="en-US" b="1" dirty="0">
                <a:solidFill>
                  <a:srgbClr val="E79130"/>
                </a:solidFill>
              </a:rPr>
              <a:t>(DSM-5)</a:t>
            </a:r>
            <a:r>
              <a:rPr lang="en-US" sz="1800" b="1" dirty="0">
                <a:solidFill>
                  <a:srgbClr val="E79130"/>
                </a:solidFill>
              </a:rPr>
              <a:t> </a:t>
            </a:r>
            <a:endParaRPr lang="it-IT" b="1" dirty="0">
              <a:solidFill>
                <a:srgbClr val="E79130"/>
              </a:solidFill>
            </a:endParaRPr>
          </a:p>
        </p:txBody>
      </p:sp>
      <p:pic>
        <p:nvPicPr>
          <p:cNvPr id="25" name="Immagine 24">
            <a:extLst>
              <a:ext uri="{FF2B5EF4-FFF2-40B4-BE49-F238E27FC236}">
                <a16:creationId xmlns:a16="http://schemas.microsoft.com/office/drawing/2014/main" id="{F0F23C1D-DEBD-CE40-E84E-6D29C7DAFC8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26351"/>
          <a:stretch>
            <a:fillRect/>
          </a:stretch>
        </p:blipFill>
        <p:spPr>
          <a:xfrm>
            <a:off x="1097281" y="1765222"/>
            <a:ext cx="3058934" cy="895468"/>
          </a:xfrm>
          <a:prstGeom prst="rect">
            <a:avLst/>
          </a:prstGeom>
        </p:spPr>
      </p:pic>
      <p:pic>
        <p:nvPicPr>
          <p:cNvPr id="27" name="Immagine 26">
            <a:extLst>
              <a:ext uri="{FF2B5EF4-FFF2-40B4-BE49-F238E27FC236}">
                <a16:creationId xmlns:a16="http://schemas.microsoft.com/office/drawing/2014/main" id="{F8B59586-7EB2-ABD9-5E8E-E9EC31AA06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5330" y="1814317"/>
            <a:ext cx="1761339" cy="1761339"/>
          </a:xfrm>
          <a:prstGeom prst="rect">
            <a:avLst/>
          </a:prstGeom>
        </p:spPr>
      </p:pic>
      <p:cxnSp>
        <p:nvCxnSpPr>
          <p:cNvPr id="29" name="Connettore 2 28">
            <a:extLst>
              <a:ext uri="{FF2B5EF4-FFF2-40B4-BE49-F238E27FC236}">
                <a16:creationId xmlns:a16="http://schemas.microsoft.com/office/drawing/2014/main" id="{A8FF870E-0790-D5BF-4AD8-AFEE28D872ED}"/>
              </a:ext>
            </a:extLst>
          </p:cNvPr>
          <p:cNvCxnSpPr/>
          <p:nvPr/>
        </p:nvCxnSpPr>
        <p:spPr>
          <a:xfrm flipH="1">
            <a:off x="3228230" y="2660690"/>
            <a:ext cx="1781092" cy="11002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ttore 2 29">
            <a:extLst>
              <a:ext uri="{FF2B5EF4-FFF2-40B4-BE49-F238E27FC236}">
                <a16:creationId xmlns:a16="http://schemas.microsoft.com/office/drawing/2014/main" id="{6975A1A1-5F2D-3A9A-A009-99238D053A48}"/>
              </a:ext>
            </a:extLst>
          </p:cNvPr>
          <p:cNvCxnSpPr>
            <a:cxnSpLocks/>
          </p:cNvCxnSpPr>
          <p:nvPr/>
        </p:nvCxnSpPr>
        <p:spPr>
          <a:xfrm>
            <a:off x="7140271" y="2660690"/>
            <a:ext cx="2020955" cy="9478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ttore 2 31">
            <a:extLst>
              <a:ext uri="{FF2B5EF4-FFF2-40B4-BE49-F238E27FC236}">
                <a16:creationId xmlns:a16="http://schemas.microsoft.com/office/drawing/2014/main" id="{F26E691D-BA9B-9A18-F8D0-42A342836FD8}"/>
              </a:ext>
            </a:extLst>
          </p:cNvPr>
          <p:cNvCxnSpPr>
            <a:cxnSpLocks/>
          </p:cNvCxnSpPr>
          <p:nvPr/>
        </p:nvCxnSpPr>
        <p:spPr>
          <a:xfrm>
            <a:off x="6130786" y="3608567"/>
            <a:ext cx="0" cy="5231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itolo 1">
            <a:extLst>
              <a:ext uri="{FF2B5EF4-FFF2-40B4-BE49-F238E27FC236}">
                <a16:creationId xmlns:a16="http://schemas.microsoft.com/office/drawing/2014/main" id="{AE66B2DA-74BF-8BF9-D856-44846A3A8C6D}"/>
              </a:ext>
            </a:extLst>
          </p:cNvPr>
          <p:cNvSpPr txBox="1">
            <a:spLocks/>
          </p:cNvSpPr>
          <p:nvPr/>
        </p:nvSpPr>
        <p:spPr>
          <a:xfrm>
            <a:off x="1160891" y="1041622"/>
            <a:ext cx="10058400" cy="63212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it-IT" sz="3000" dirty="0"/>
              <a:t>I disturbi della nutrizione e dell’alimentazione (DNA)</a:t>
            </a:r>
          </a:p>
        </p:txBody>
      </p:sp>
    </p:spTree>
    <p:extLst>
      <p:ext uri="{BB962C8B-B14F-4D97-AF65-F5344CB8AC3E}">
        <p14:creationId xmlns:p14="http://schemas.microsoft.com/office/powerpoint/2010/main" val="817974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5" grpId="0" animBg="1"/>
      <p:bldP spid="19" grpId="0"/>
      <p:bldP spid="20" grpId="0"/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>
            <a:extLst>
              <a:ext uri="{FF2B5EF4-FFF2-40B4-BE49-F238E27FC236}">
                <a16:creationId xmlns:a16="http://schemas.microsoft.com/office/drawing/2014/main" id="{7DDF3F34-1477-871F-0C6F-B517BE021325}"/>
              </a:ext>
            </a:extLst>
          </p:cNvPr>
          <p:cNvSpPr txBox="1">
            <a:spLocks/>
          </p:cNvSpPr>
          <p:nvPr/>
        </p:nvSpPr>
        <p:spPr>
          <a:xfrm>
            <a:off x="1163385" y="1020138"/>
            <a:ext cx="10058400" cy="57799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it-IT" sz="3000" dirty="0"/>
              <a:t>Chirurgia bariatrica e comportamenti alimentari</a:t>
            </a: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F1AFC71C-F9A1-5D39-E5F1-85DEAB4309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9325" y="1879438"/>
            <a:ext cx="4318374" cy="2745658"/>
          </a:xfrm>
          <a:prstGeom prst="rect">
            <a:avLst/>
          </a:prstGeom>
          <a:ln w="38100">
            <a:solidFill>
              <a:srgbClr val="00B0F0"/>
            </a:solidFill>
          </a:ln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151276CD-C0C2-B10F-1BA6-03D84BDEDE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9325" y="5031756"/>
            <a:ext cx="4318374" cy="584441"/>
          </a:xfrm>
          <a:prstGeom prst="rect">
            <a:avLst/>
          </a:prstGeom>
          <a:ln w="38100">
            <a:solidFill>
              <a:srgbClr val="C87329"/>
            </a:solidFill>
          </a:ln>
        </p:spPr>
      </p:pic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4C11A0DB-8B53-962E-C583-3FD244B390CE}"/>
              </a:ext>
            </a:extLst>
          </p:cNvPr>
          <p:cNvSpPr txBox="1"/>
          <p:nvPr/>
        </p:nvSpPr>
        <p:spPr>
          <a:xfrm>
            <a:off x="1163385" y="3501711"/>
            <a:ext cx="4792142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sz="1400" dirty="0"/>
              <a:t>Numerose meta-analisi hanno indagato l'associazione tra il </a:t>
            </a:r>
            <a:r>
              <a:rPr lang="it-IT" sz="1400" b="1" dirty="0" err="1"/>
              <a:t>binge</a:t>
            </a:r>
            <a:r>
              <a:rPr lang="it-IT" sz="1400" b="1" dirty="0"/>
              <a:t> </a:t>
            </a:r>
            <a:r>
              <a:rPr lang="it-IT" sz="1400" b="1" dirty="0" err="1"/>
              <a:t>eating</a:t>
            </a:r>
            <a:r>
              <a:rPr lang="it-IT" sz="1400" b="1" dirty="0"/>
              <a:t> </a:t>
            </a:r>
            <a:r>
              <a:rPr lang="it-IT" sz="1400" b="1" dirty="0" err="1">
                <a:solidFill>
                  <a:srgbClr val="00B0F0"/>
                </a:solidFill>
              </a:rPr>
              <a:t>pre</a:t>
            </a:r>
            <a:r>
              <a:rPr lang="it-IT" sz="1400" b="1" dirty="0"/>
              <a:t> e </a:t>
            </a:r>
            <a:r>
              <a:rPr lang="it-IT" sz="1400" b="1" dirty="0">
                <a:solidFill>
                  <a:srgbClr val="BF6D27"/>
                </a:solidFill>
              </a:rPr>
              <a:t>post</a:t>
            </a:r>
            <a:r>
              <a:rPr lang="it-IT" sz="1400" b="1" dirty="0"/>
              <a:t>-operatorio</a:t>
            </a:r>
            <a:r>
              <a:rPr lang="it-IT" sz="1400" dirty="0"/>
              <a:t> e una </a:t>
            </a:r>
            <a:r>
              <a:rPr lang="it-IT" sz="1400" b="1" dirty="0"/>
              <a:t>ridotta perdita di peso</a:t>
            </a:r>
            <a:r>
              <a:rPr lang="it-IT" sz="1400" dirty="0"/>
              <a:t> in seguito a chirurgia bariatrica-metabolica.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sz="1400" dirty="0"/>
              <a:t> Tuttavia i risultati sono spesso </a:t>
            </a:r>
            <a:r>
              <a:rPr lang="it-IT" sz="1400" b="1" dirty="0"/>
              <a:t>incoerenti, incostanti e contraddittori</a:t>
            </a:r>
            <a:r>
              <a:rPr lang="it-IT" sz="1400" dirty="0"/>
              <a:t>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sz="1400" dirty="0"/>
              <a:t>Questa variabilità può essere attribuita, in parte, all'eterogeneità osservata tra gli studi inclusi.</a:t>
            </a:r>
          </a:p>
          <a:p>
            <a:endParaRPr lang="it-IT" sz="1400" dirty="0"/>
          </a:p>
          <a:p>
            <a:r>
              <a:rPr lang="it-IT" sz="1400" b="1" dirty="0">
                <a:solidFill>
                  <a:srgbClr val="BF6D27"/>
                </a:solidFill>
              </a:rPr>
              <a:t>Pochi studi indagano l’effetto della Chirurgia Bariatrica sul BED</a:t>
            </a:r>
          </a:p>
          <a:p>
            <a:endParaRPr lang="it-IT" sz="1400" dirty="0"/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31A50248-EC61-D1D2-7928-3648C09CC1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9308" y="1987825"/>
            <a:ext cx="2931533" cy="1232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3487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vale 17">
            <a:extLst>
              <a:ext uri="{FF2B5EF4-FFF2-40B4-BE49-F238E27FC236}">
                <a16:creationId xmlns:a16="http://schemas.microsoft.com/office/drawing/2014/main" id="{91D70065-2832-22B0-77E2-110B52792457}"/>
              </a:ext>
            </a:extLst>
          </p:cNvPr>
          <p:cNvSpPr/>
          <p:nvPr/>
        </p:nvSpPr>
        <p:spPr>
          <a:xfrm>
            <a:off x="1645920" y="3140765"/>
            <a:ext cx="1963972" cy="42553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557F0760-DCF2-3E2F-3802-072104DE24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3385" y="1101748"/>
            <a:ext cx="10058400" cy="577991"/>
          </a:xfrm>
        </p:spPr>
        <p:txBody>
          <a:bodyPr>
            <a:normAutofit/>
          </a:bodyPr>
          <a:lstStyle/>
          <a:p>
            <a:r>
              <a:rPr lang="it-IT" sz="3000" dirty="0"/>
              <a:t>Valutazione psicologica </a:t>
            </a:r>
            <a:r>
              <a:rPr lang="it-IT" sz="3000" dirty="0" err="1"/>
              <a:t>pre</a:t>
            </a:r>
            <a:r>
              <a:rPr lang="it-IT" sz="3000" dirty="0"/>
              <a:t>-bariatrica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B7B0B476-005D-6F51-6779-952858F2BD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85747" y="0"/>
            <a:ext cx="1441837" cy="749896"/>
          </a:xfrm>
          <a:prstGeom prst="rect">
            <a:avLst/>
          </a:prstGeom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AF080242-B9C4-E72F-B847-A27750271ABB}"/>
              </a:ext>
            </a:extLst>
          </p:cNvPr>
          <p:cNvSpPr txBox="1"/>
          <p:nvPr/>
        </p:nvSpPr>
        <p:spPr>
          <a:xfrm>
            <a:off x="1163385" y="1736512"/>
            <a:ext cx="10726310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it-IT" sz="1400" dirty="0">
                <a:solidFill>
                  <a:schemeClr val="tx1"/>
                </a:solidFill>
              </a:rPr>
              <a:t>Prima dell'intervento, una valutazione psicologica e psichiatrica è fondamentale per identificare eventuali disturbi alimentari preesistenti, in particolare il </a:t>
            </a:r>
            <a:r>
              <a:rPr lang="it-IT" sz="1400" b="1" dirty="0">
                <a:solidFill>
                  <a:schemeClr val="tx1"/>
                </a:solidFill>
              </a:rPr>
              <a:t>Disturbo da </a:t>
            </a:r>
            <a:r>
              <a:rPr lang="it-IT" sz="1400" b="1" dirty="0" err="1">
                <a:solidFill>
                  <a:schemeClr val="tx1"/>
                </a:solidFill>
              </a:rPr>
              <a:t>Binge</a:t>
            </a:r>
            <a:r>
              <a:rPr lang="it-IT" sz="1400" b="1" dirty="0">
                <a:solidFill>
                  <a:schemeClr val="tx1"/>
                </a:solidFill>
              </a:rPr>
              <a:t> </a:t>
            </a:r>
            <a:r>
              <a:rPr lang="it-IT" sz="1400" b="1" dirty="0" err="1">
                <a:solidFill>
                  <a:schemeClr val="tx1"/>
                </a:solidFill>
              </a:rPr>
              <a:t>Eating</a:t>
            </a:r>
            <a:r>
              <a:rPr lang="it-IT" sz="1400" b="1" dirty="0">
                <a:solidFill>
                  <a:schemeClr val="tx1"/>
                </a:solidFill>
              </a:rPr>
              <a:t> (BED)</a:t>
            </a:r>
            <a:r>
              <a:rPr lang="it-IT" sz="1400" dirty="0">
                <a:solidFill>
                  <a:schemeClr val="tx1"/>
                </a:solidFill>
              </a:rPr>
              <a:t>, ma anche una storia di </a:t>
            </a:r>
            <a:r>
              <a:rPr lang="it-IT" sz="1400" b="1" dirty="0">
                <a:solidFill>
                  <a:schemeClr val="tx1"/>
                </a:solidFill>
              </a:rPr>
              <a:t>Anoressia Nervosa</a:t>
            </a:r>
            <a:r>
              <a:rPr lang="it-IT" sz="1400" dirty="0">
                <a:solidFill>
                  <a:schemeClr val="tx1"/>
                </a:solidFill>
              </a:rPr>
              <a:t> o </a:t>
            </a:r>
            <a:r>
              <a:rPr lang="it-IT" sz="1400" b="1" dirty="0">
                <a:solidFill>
                  <a:schemeClr val="tx1"/>
                </a:solidFill>
              </a:rPr>
              <a:t>Bulimia Nervosa</a:t>
            </a:r>
          </a:p>
          <a:p>
            <a:pPr>
              <a:buFont typeface="Wingdings" panose="05000000000000000000" pitchFamily="2" charset="2"/>
              <a:buChar char="Ø"/>
            </a:pPr>
            <a:endParaRPr lang="it-IT" sz="1400" b="1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it-IT" sz="1400" b="1" dirty="0">
                <a:solidFill>
                  <a:schemeClr val="tx1"/>
                </a:solidFill>
              </a:rPr>
              <a:t>Controindicazioni Assolute:</a:t>
            </a:r>
            <a:r>
              <a:rPr lang="it-IT" sz="1400" dirty="0">
                <a:solidFill>
                  <a:schemeClr val="tx1"/>
                </a:solidFill>
              </a:rPr>
              <a:t> Quadri psicotici gravi (come la Schizofrenia), alcuni gravi Disturbi dell'Umore (come il Disturbo Depressivo Maggiore) e l'abuso di sostanze sono generalmente considerati </a:t>
            </a:r>
            <a:r>
              <a:rPr lang="it-IT" sz="1400" b="1" dirty="0">
                <a:solidFill>
                  <a:schemeClr val="tx1"/>
                </a:solidFill>
              </a:rPr>
              <a:t>controindicazioni assolute</a:t>
            </a:r>
            <a:r>
              <a:rPr lang="it-IT" sz="1400" dirty="0">
                <a:solidFill>
                  <a:schemeClr val="tx1"/>
                </a:solidFill>
              </a:rPr>
              <a:t> all'intervento.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835A35A9-53D5-F32E-6BD5-BF53DEA91E7A}"/>
              </a:ext>
            </a:extLst>
          </p:cNvPr>
          <p:cNvSpPr txBox="1"/>
          <p:nvPr/>
        </p:nvSpPr>
        <p:spPr>
          <a:xfrm>
            <a:off x="1677724" y="3199642"/>
            <a:ext cx="19003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/>
              <a:t>Valutazione psicologica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07645BB3-F923-216E-E9FB-9844A27A69A0}"/>
              </a:ext>
            </a:extLst>
          </p:cNvPr>
          <p:cNvSpPr txBox="1"/>
          <p:nvPr/>
        </p:nvSpPr>
        <p:spPr>
          <a:xfrm>
            <a:off x="987949" y="3828219"/>
            <a:ext cx="3711272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400" dirty="0"/>
              <a:t>Escludere la presenza di gravi disturbi psichiatrici (Depressione, DOC, Schizofrenia)</a:t>
            </a:r>
          </a:p>
          <a:p>
            <a:pPr algn="ctr"/>
            <a:r>
              <a:rPr lang="it-IT" sz="1400" dirty="0"/>
              <a:t>Identificare e affrontare </a:t>
            </a:r>
            <a:r>
              <a:rPr lang="it-IT" sz="1400" b="1" dirty="0"/>
              <a:t>eventuali DNA</a:t>
            </a:r>
            <a:r>
              <a:rPr lang="it-IT" sz="1400" dirty="0"/>
              <a:t> </a:t>
            </a:r>
          </a:p>
          <a:p>
            <a:pPr algn="ctr"/>
            <a:r>
              <a:rPr lang="it-IT" sz="1400" dirty="0"/>
              <a:t>(es. </a:t>
            </a:r>
            <a:r>
              <a:rPr lang="it-IT" sz="1400" i="1" dirty="0" err="1"/>
              <a:t>Binge</a:t>
            </a:r>
            <a:r>
              <a:rPr lang="it-IT" sz="1400" i="1" dirty="0"/>
              <a:t> </a:t>
            </a:r>
            <a:r>
              <a:rPr lang="it-IT" sz="1400" i="1" dirty="0" err="1"/>
              <a:t>Eating</a:t>
            </a:r>
            <a:r>
              <a:rPr lang="it-IT" sz="1400" dirty="0"/>
              <a:t>, </a:t>
            </a:r>
            <a:r>
              <a:rPr lang="it-IT" sz="1400" i="1" dirty="0"/>
              <a:t>Grazing</a:t>
            </a:r>
            <a:r>
              <a:rPr lang="it-IT" sz="1400" dirty="0"/>
              <a:t>)</a:t>
            </a:r>
          </a:p>
          <a:p>
            <a:pPr algn="ctr"/>
            <a:r>
              <a:rPr lang="it-IT" sz="1400" dirty="0"/>
              <a:t>Indagare la </a:t>
            </a:r>
            <a:r>
              <a:rPr lang="it-IT" sz="1400" b="1" dirty="0"/>
              <a:t>motivazione</a:t>
            </a:r>
            <a:r>
              <a:rPr lang="it-IT" sz="1400" dirty="0"/>
              <a:t> al cambiamento </a:t>
            </a: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FD7C0FA6-43A2-66C9-2881-4CA7CF6C30BC}"/>
              </a:ext>
            </a:extLst>
          </p:cNvPr>
          <p:cNvSpPr txBox="1"/>
          <p:nvPr/>
        </p:nvSpPr>
        <p:spPr>
          <a:xfrm>
            <a:off x="1403755" y="5097684"/>
            <a:ext cx="24482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>
                <a:solidFill>
                  <a:srgbClr val="BE551A"/>
                </a:solidFill>
              </a:rPr>
              <a:t>IDONEITA PSICOLOGICA</a:t>
            </a: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AB7D09F7-F96D-2F5C-E4A3-6E9F2FDFB718}"/>
              </a:ext>
            </a:extLst>
          </p:cNvPr>
          <p:cNvSpPr txBox="1"/>
          <p:nvPr/>
        </p:nvSpPr>
        <p:spPr>
          <a:xfrm>
            <a:off x="5064399" y="4231402"/>
            <a:ext cx="304336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400" b="1" dirty="0"/>
              <a:t>colloqui clinici approfonditi</a:t>
            </a:r>
            <a:r>
              <a:rPr lang="it-IT" sz="1400" dirty="0"/>
              <a:t> e l'uso di </a:t>
            </a:r>
            <a:r>
              <a:rPr lang="it-IT" sz="1400" b="1" dirty="0"/>
              <a:t>test psicometrici standardizzati</a:t>
            </a:r>
            <a:endParaRPr lang="it-IT" sz="1400" dirty="0"/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16246685-98DD-36D5-444E-B0A4C8A68983}"/>
              </a:ext>
            </a:extLst>
          </p:cNvPr>
          <p:cNvSpPr txBox="1"/>
          <p:nvPr/>
        </p:nvSpPr>
        <p:spPr>
          <a:xfrm>
            <a:off x="4699221" y="4863562"/>
            <a:ext cx="377371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200" i="1" dirty="0"/>
              <a:t>MMPI-2 (Minnesota </a:t>
            </a:r>
            <a:r>
              <a:rPr lang="it-IT" sz="1200" i="1" dirty="0" err="1"/>
              <a:t>Multiphasic</a:t>
            </a:r>
            <a:r>
              <a:rPr lang="it-IT" sz="1200" i="1" dirty="0"/>
              <a:t> </a:t>
            </a:r>
            <a:r>
              <a:rPr lang="it-IT" sz="1200" i="1" dirty="0" err="1"/>
              <a:t>Personality</a:t>
            </a:r>
            <a:r>
              <a:rPr lang="it-IT" sz="1200" i="1" dirty="0"/>
              <a:t> Inventory-2)</a:t>
            </a:r>
          </a:p>
          <a:p>
            <a:pPr algn="ctr"/>
            <a:r>
              <a:rPr lang="it-IT" sz="1200" i="1" dirty="0"/>
              <a:t>BES (</a:t>
            </a:r>
            <a:r>
              <a:rPr lang="it-IT" sz="1200" i="1" dirty="0" err="1"/>
              <a:t>Binge</a:t>
            </a:r>
            <a:r>
              <a:rPr lang="it-IT" sz="1200" i="1" dirty="0"/>
              <a:t> </a:t>
            </a:r>
            <a:r>
              <a:rPr lang="it-IT" sz="1200" i="1" dirty="0" err="1"/>
              <a:t>Eating</a:t>
            </a:r>
            <a:r>
              <a:rPr lang="it-IT" sz="1200" i="1" dirty="0"/>
              <a:t> Scale), EAT-26 (</a:t>
            </a:r>
            <a:r>
              <a:rPr lang="it-IT" sz="1200" i="1" dirty="0" err="1"/>
              <a:t>Eating</a:t>
            </a:r>
            <a:r>
              <a:rPr lang="it-IT" sz="1200" i="1" dirty="0"/>
              <a:t> </a:t>
            </a:r>
            <a:r>
              <a:rPr lang="it-IT" sz="1200" i="1" dirty="0" err="1"/>
              <a:t>Attitudes</a:t>
            </a:r>
            <a:r>
              <a:rPr lang="it-IT" sz="1200" i="1" dirty="0"/>
              <a:t> Test) </a:t>
            </a:r>
          </a:p>
          <a:p>
            <a:pPr algn="ctr"/>
            <a:r>
              <a:rPr lang="it-IT" sz="1200" i="1" dirty="0"/>
              <a:t>EDE-Q (</a:t>
            </a:r>
            <a:r>
              <a:rPr lang="it-IT" sz="1200" i="1" dirty="0" err="1"/>
              <a:t>Eating</a:t>
            </a:r>
            <a:r>
              <a:rPr lang="it-IT" sz="1200" i="1" dirty="0"/>
              <a:t> Disorder </a:t>
            </a:r>
            <a:r>
              <a:rPr lang="it-IT" sz="1200" i="1" dirty="0" err="1"/>
              <a:t>Examination-Questionnaire</a:t>
            </a:r>
            <a:r>
              <a:rPr lang="it-IT" sz="1200" i="1" dirty="0"/>
              <a:t>)</a:t>
            </a:r>
          </a:p>
        </p:txBody>
      </p:sp>
      <p:cxnSp>
        <p:nvCxnSpPr>
          <p:cNvPr id="26" name="Connettore diritto 25">
            <a:extLst>
              <a:ext uri="{FF2B5EF4-FFF2-40B4-BE49-F238E27FC236}">
                <a16:creationId xmlns:a16="http://schemas.microsoft.com/office/drawing/2014/main" id="{F8D0CBD3-0A91-8C67-E671-FB0C05B86027}"/>
              </a:ext>
            </a:extLst>
          </p:cNvPr>
          <p:cNvCxnSpPr>
            <a:cxnSpLocks/>
          </p:cNvCxnSpPr>
          <p:nvPr/>
        </p:nvCxnSpPr>
        <p:spPr>
          <a:xfrm>
            <a:off x="4699221" y="3140765"/>
            <a:ext cx="0" cy="276705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ttore diritto 26">
            <a:extLst>
              <a:ext uri="{FF2B5EF4-FFF2-40B4-BE49-F238E27FC236}">
                <a16:creationId xmlns:a16="http://schemas.microsoft.com/office/drawing/2014/main" id="{8348C7A7-F7FC-7032-41CF-39E62615A1EA}"/>
              </a:ext>
            </a:extLst>
          </p:cNvPr>
          <p:cNvCxnSpPr>
            <a:cxnSpLocks/>
          </p:cNvCxnSpPr>
          <p:nvPr/>
        </p:nvCxnSpPr>
        <p:spPr>
          <a:xfrm>
            <a:off x="8453562" y="3118107"/>
            <a:ext cx="19377" cy="27897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Immagine 27">
            <a:extLst>
              <a:ext uri="{FF2B5EF4-FFF2-40B4-BE49-F238E27FC236}">
                <a16:creationId xmlns:a16="http://schemas.microsoft.com/office/drawing/2014/main" id="{F6DCC244-80CD-9D75-D114-72473EAA73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9128" y="3157233"/>
            <a:ext cx="830207" cy="830207"/>
          </a:xfrm>
          <a:prstGeom prst="rect">
            <a:avLst/>
          </a:prstGeom>
        </p:spPr>
      </p:pic>
      <p:pic>
        <p:nvPicPr>
          <p:cNvPr id="31" name="Immagine 30">
            <a:extLst>
              <a:ext uri="{FF2B5EF4-FFF2-40B4-BE49-F238E27FC236}">
                <a16:creationId xmlns:a16="http://schemas.microsoft.com/office/drawing/2014/main" id="{067B7190-B660-8A6D-5D06-134CEA8091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53932" y="3190643"/>
            <a:ext cx="912411" cy="912411"/>
          </a:xfrm>
          <a:prstGeom prst="rect">
            <a:avLst/>
          </a:prstGeom>
        </p:spPr>
      </p:pic>
      <p:sp>
        <p:nvSpPr>
          <p:cNvPr id="32" name="Rectangle 1">
            <a:extLst>
              <a:ext uri="{FF2B5EF4-FFF2-40B4-BE49-F238E27FC236}">
                <a16:creationId xmlns:a16="http://schemas.microsoft.com/office/drawing/2014/main" id="{A12B267C-F44A-502E-084E-A61C7508C4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05731" y="3751900"/>
            <a:ext cx="1905895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it-IT" altLang="it-IT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È </a:t>
            </a:r>
            <a:r>
              <a:rPr kumimoji="0" lang="it-IT" altLang="it-IT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sufficientemente motivato</a:t>
            </a:r>
            <a:r>
              <a:rPr kumimoji="0" lang="it-IT" altLang="it-IT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e consapevole dei cambiamenti che l'intervento comporta.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it-IT" altLang="it-IT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Ha una </a:t>
            </a:r>
            <a:r>
              <a:rPr kumimoji="0" lang="it-IT" altLang="it-IT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comprensione realistica</a:t>
            </a:r>
            <a:r>
              <a:rPr kumimoji="0" lang="it-IT" altLang="it-IT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delle aspettative postoperatorie.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it-IT" altLang="it-IT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Possiede le </a:t>
            </a:r>
            <a:r>
              <a:rPr kumimoji="0" lang="it-IT" altLang="it-IT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risorse psicologiche e cognitive</a:t>
            </a:r>
            <a:r>
              <a:rPr kumimoji="0" lang="it-IT" altLang="it-IT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per aderire al programma di </a:t>
            </a:r>
            <a:r>
              <a:rPr kumimoji="0" lang="it-IT" altLang="it-IT" sz="1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follow-up</a:t>
            </a:r>
            <a:r>
              <a:rPr kumimoji="0" lang="it-IT" altLang="it-IT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(nutrizionale, medico e psicologico).</a:t>
            </a:r>
          </a:p>
        </p:txBody>
      </p:sp>
      <p:pic>
        <p:nvPicPr>
          <p:cNvPr id="36" name="Immagine 35">
            <a:extLst>
              <a:ext uri="{FF2B5EF4-FFF2-40B4-BE49-F238E27FC236}">
                <a16:creationId xmlns:a16="http://schemas.microsoft.com/office/drawing/2014/main" id="{394C1F32-24F8-CCF5-2D96-B81C5530677A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15661" b="13722"/>
          <a:stretch>
            <a:fillRect/>
          </a:stretch>
        </p:blipFill>
        <p:spPr>
          <a:xfrm>
            <a:off x="8937418" y="2879138"/>
            <a:ext cx="851576" cy="601356"/>
          </a:xfrm>
          <a:prstGeom prst="rect">
            <a:avLst/>
          </a:prstGeom>
        </p:spPr>
      </p:pic>
      <p:pic>
        <p:nvPicPr>
          <p:cNvPr id="38" name="Elemento grafico 37" descr="Chiudi con riempimento a tinta unita">
            <a:extLst>
              <a:ext uri="{FF2B5EF4-FFF2-40B4-BE49-F238E27FC236}">
                <a16:creationId xmlns:a16="http://schemas.microsoft.com/office/drawing/2014/main" id="{47776ED9-DB2F-04DC-367B-B537CBEC2D4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887260" y="2826624"/>
            <a:ext cx="628281" cy="628281"/>
          </a:xfrm>
          <a:prstGeom prst="rect">
            <a:avLst/>
          </a:prstGeom>
        </p:spPr>
      </p:pic>
      <p:sp>
        <p:nvSpPr>
          <p:cNvPr id="39" name="CasellaDiTesto 38">
            <a:extLst>
              <a:ext uri="{FF2B5EF4-FFF2-40B4-BE49-F238E27FC236}">
                <a16:creationId xmlns:a16="http://schemas.microsoft.com/office/drawing/2014/main" id="{0E8E37FE-FA00-F592-7AAC-5642ABB78866}"/>
              </a:ext>
            </a:extLst>
          </p:cNvPr>
          <p:cNvSpPr txBox="1"/>
          <p:nvPr/>
        </p:nvSpPr>
        <p:spPr>
          <a:xfrm>
            <a:off x="8986534" y="5678705"/>
            <a:ext cx="11442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>
                <a:solidFill>
                  <a:srgbClr val="BE551A"/>
                </a:solidFill>
              </a:rPr>
              <a:t>INTERVENTO</a:t>
            </a:r>
          </a:p>
        </p:txBody>
      </p:sp>
      <p:sp>
        <p:nvSpPr>
          <p:cNvPr id="44" name="CasellaDiTesto 43">
            <a:extLst>
              <a:ext uri="{FF2B5EF4-FFF2-40B4-BE49-F238E27FC236}">
                <a16:creationId xmlns:a16="http://schemas.microsoft.com/office/drawing/2014/main" id="{964BCB40-84EB-8F70-3AB7-3CBF14A9061B}"/>
              </a:ext>
            </a:extLst>
          </p:cNvPr>
          <p:cNvSpPr txBox="1"/>
          <p:nvPr/>
        </p:nvSpPr>
        <p:spPr>
          <a:xfrm>
            <a:off x="10560157" y="3769737"/>
            <a:ext cx="1433055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000" dirty="0"/>
              <a:t>In presenza di </a:t>
            </a:r>
            <a:r>
              <a:rPr lang="it-IT" sz="1000" b="1" dirty="0"/>
              <a:t>fattori di rischio modificabili</a:t>
            </a:r>
            <a:r>
              <a:rPr lang="it-IT" sz="1000" dirty="0"/>
              <a:t> che potrebbero compromettere l'esito a lungo termine, lo psicologo </a:t>
            </a:r>
            <a:r>
              <a:rPr lang="it-IT" sz="1000" b="1" dirty="0"/>
              <a:t>non nega l'intervento</a:t>
            </a:r>
            <a:r>
              <a:rPr lang="it-IT" sz="1000" dirty="0"/>
              <a:t>, ma richiede un lavoro terapeutico preliminare.</a:t>
            </a:r>
          </a:p>
        </p:txBody>
      </p:sp>
      <p:sp>
        <p:nvSpPr>
          <p:cNvPr id="46" name="CasellaDiTesto 45">
            <a:extLst>
              <a:ext uri="{FF2B5EF4-FFF2-40B4-BE49-F238E27FC236}">
                <a16:creationId xmlns:a16="http://schemas.microsoft.com/office/drawing/2014/main" id="{E86F9724-D547-16FC-9598-BE018035173B}"/>
              </a:ext>
            </a:extLst>
          </p:cNvPr>
          <p:cNvSpPr txBox="1"/>
          <p:nvPr/>
        </p:nvSpPr>
        <p:spPr>
          <a:xfrm>
            <a:off x="10401868" y="5678705"/>
            <a:ext cx="174963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400" b="1" dirty="0">
                <a:solidFill>
                  <a:srgbClr val="BE551A"/>
                </a:solidFill>
              </a:rPr>
              <a:t>Percorso Psicologico </a:t>
            </a:r>
          </a:p>
        </p:txBody>
      </p:sp>
    </p:spTree>
    <p:extLst>
      <p:ext uri="{BB962C8B-B14F-4D97-AF65-F5344CB8AC3E}">
        <p14:creationId xmlns:p14="http://schemas.microsoft.com/office/powerpoint/2010/main" val="743004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7" grpId="0"/>
      <p:bldP spid="19" grpId="0"/>
      <p:bldP spid="21" grpId="0"/>
      <p:bldP spid="24" grpId="0"/>
      <p:bldP spid="32" grpId="0"/>
      <p:bldP spid="39" grpId="0"/>
      <p:bldP spid="44" grpId="0"/>
      <p:bldP spid="4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59A5CC-3E7F-F5F1-8847-B14B29D2F6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60E7703-E8A8-6A9C-0C8C-FA886629B2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3385" y="1101748"/>
            <a:ext cx="10058400" cy="577991"/>
          </a:xfrm>
        </p:spPr>
        <p:txBody>
          <a:bodyPr>
            <a:normAutofit/>
          </a:bodyPr>
          <a:lstStyle/>
          <a:p>
            <a:r>
              <a:rPr lang="it-IT" sz="3000" dirty="0"/>
              <a:t>Domanda: l’intervento bariatrico può migliorare il DNA?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E1041649-B43B-AB89-B7AB-5A0CC6E623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85747" y="0"/>
            <a:ext cx="1441837" cy="749896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C638D02F-2924-02CD-4088-0D852394F29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9009"/>
          <a:stretch>
            <a:fillRect/>
          </a:stretch>
        </p:blipFill>
        <p:spPr>
          <a:xfrm>
            <a:off x="1163385" y="2103120"/>
            <a:ext cx="2643563" cy="2834640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1D7147AE-F899-D3D9-9DBF-65BB11B651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76341" y="2715260"/>
            <a:ext cx="2257425" cy="2019300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8E7CDAAA-A450-85CE-A5CE-5CB67F6593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52140" y="1894874"/>
            <a:ext cx="4874260" cy="3251131"/>
          </a:xfrm>
          <a:prstGeom prst="rect">
            <a:avLst/>
          </a:prstGeom>
        </p:spPr>
      </p:pic>
      <p:sp>
        <p:nvSpPr>
          <p:cNvPr id="7" name="Freccia a destra 6">
            <a:extLst>
              <a:ext uri="{FF2B5EF4-FFF2-40B4-BE49-F238E27FC236}">
                <a16:creationId xmlns:a16="http://schemas.microsoft.com/office/drawing/2014/main" id="{B637AC71-F64B-4DE3-3EB7-9AA6F4BA79AC}"/>
              </a:ext>
            </a:extLst>
          </p:cNvPr>
          <p:cNvSpPr/>
          <p:nvPr/>
        </p:nvSpPr>
        <p:spPr>
          <a:xfrm>
            <a:off x="7711440" y="3521710"/>
            <a:ext cx="673614" cy="4064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124710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1B2489-B45B-C0CF-87E2-92B4CA4620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>
            <a:extLst>
              <a:ext uri="{FF2B5EF4-FFF2-40B4-BE49-F238E27FC236}">
                <a16:creationId xmlns:a16="http://schemas.microsoft.com/office/drawing/2014/main" id="{521BD59E-85F3-2C15-3020-29EDDCAA4D2F}"/>
              </a:ext>
            </a:extLst>
          </p:cNvPr>
          <p:cNvSpPr txBox="1">
            <a:spLocks/>
          </p:cNvSpPr>
          <p:nvPr/>
        </p:nvSpPr>
        <p:spPr>
          <a:xfrm>
            <a:off x="1163385" y="1101748"/>
            <a:ext cx="10058400" cy="57799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it-IT" sz="3000" dirty="0"/>
              <a:t>Disegno dello studio e obiettivi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08115DFB-7BA9-7050-C923-E4F5E277AE3D}"/>
              </a:ext>
            </a:extLst>
          </p:cNvPr>
          <p:cNvSpPr txBox="1"/>
          <p:nvPr/>
        </p:nvSpPr>
        <p:spPr>
          <a:xfrm>
            <a:off x="1163385" y="1971161"/>
            <a:ext cx="10682626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sz="1600" dirty="0"/>
              <a:t>Per rispondere alla domanda è stato condotto uno </a:t>
            </a:r>
            <a:r>
              <a:rPr lang="it-IT" sz="1600" b="1" dirty="0"/>
              <a:t>studio osservazionale retrospettivo </a:t>
            </a:r>
            <a:r>
              <a:rPr lang="it-IT" sz="1600" dirty="0"/>
              <a:t>su una coorte di pazienti operati di Sleeve </a:t>
            </a:r>
            <a:r>
              <a:rPr lang="it-IT" sz="1600" dirty="0" err="1"/>
              <a:t>gastrectomy</a:t>
            </a:r>
            <a:r>
              <a:rPr lang="it-IT" sz="1600" dirty="0"/>
              <a:t> e Bypass Gastrico con diagnosi preoperatoria di BED.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it-IT" sz="16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sz="1600" i="1" dirty="0"/>
              <a:t>L’</a:t>
            </a:r>
            <a:r>
              <a:rPr lang="it-IT" sz="1600" b="1" i="1" dirty="0"/>
              <a:t>obiettivo principale</a:t>
            </a:r>
            <a:r>
              <a:rPr lang="it-IT" sz="1600" i="1" dirty="0"/>
              <a:t> </a:t>
            </a:r>
            <a:r>
              <a:rPr lang="it-IT" sz="1600" dirty="0"/>
              <a:t>era rivalutare l'insorgenza dell'abbuffata , utilizzando l'</a:t>
            </a:r>
            <a:r>
              <a:rPr lang="it-IT" sz="1600" dirty="0" err="1"/>
              <a:t>Eating</a:t>
            </a:r>
            <a:r>
              <a:rPr lang="it-IT" sz="1600" dirty="0"/>
              <a:t> Disorder </a:t>
            </a:r>
            <a:r>
              <a:rPr lang="it-IT" sz="1600" dirty="0" err="1"/>
              <a:t>Examination</a:t>
            </a:r>
            <a:r>
              <a:rPr lang="it-IT" sz="1600" dirty="0"/>
              <a:t> </a:t>
            </a:r>
            <a:r>
              <a:rPr lang="it-IT" sz="1600" dirty="0" err="1"/>
              <a:t>Questionnaire</a:t>
            </a:r>
            <a:r>
              <a:rPr lang="it-IT" sz="1600" dirty="0"/>
              <a:t> (EDE-Q), a 1 anno dall’intervento per definire gli effetti della chirurgia bariatrica (</a:t>
            </a:r>
            <a:r>
              <a:rPr lang="it-IT" sz="1600" b="1" dirty="0">
                <a:solidFill>
                  <a:srgbClr val="C87329"/>
                </a:solidFill>
              </a:rPr>
              <a:t>remissione/precipitazione</a:t>
            </a:r>
            <a:r>
              <a:rPr lang="it-IT" sz="1600" dirty="0"/>
              <a:t>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it-IT" sz="16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sz="1600" b="1" i="1" dirty="0"/>
              <a:t>Obiettivo secondario </a:t>
            </a:r>
            <a:r>
              <a:rPr lang="it-IT" sz="1600" dirty="0"/>
              <a:t>era</a:t>
            </a:r>
            <a:r>
              <a:rPr lang="it-IT" altLang="it-IT" sz="1600" dirty="0">
                <a:solidFill>
                  <a:srgbClr val="303030"/>
                </a:solidFill>
              </a:rPr>
              <a:t> determinare se i candidati alla chirurgia bariatrica con BED avrebbero perso significativamente peso a </a:t>
            </a:r>
            <a:r>
              <a:rPr lang="it-IT" altLang="it-IT" sz="1600" b="1" dirty="0">
                <a:solidFill>
                  <a:srgbClr val="303030"/>
                </a:solidFill>
              </a:rPr>
              <a:t>1 anno. </a:t>
            </a:r>
            <a:endParaRPr lang="it-IT" altLang="it-IT" sz="1600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it-IT" dirty="0"/>
          </a:p>
        </p:txBody>
      </p:sp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C09A7408-B666-CA4B-62EF-9CCC06CF9212}"/>
              </a:ext>
            </a:extLst>
          </p:cNvPr>
          <p:cNvSpPr txBox="1"/>
          <p:nvPr/>
        </p:nvSpPr>
        <p:spPr>
          <a:xfrm>
            <a:off x="4737577" y="4433831"/>
            <a:ext cx="291001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000" b="1" dirty="0">
                <a:solidFill>
                  <a:srgbClr val="C87329"/>
                </a:solidFill>
              </a:rPr>
              <a:t>MATERIALI E METODI</a:t>
            </a:r>
          </a:p>
          <a:p>
            <a:pPr algn="ctr"/>
            <a:r>
              <a:rPr lang="it-IT" sz="2000" b="1" dirty="0">
                <a:solidFill>
                  <a:srgbClr val="C87329"/>
                </a:solidFill>
              </a:rPr>
              <a:t>ANALISI DEI RISULTATI</a:t>
            </a:r>
          </a:p>
          <a:p>
            <a:pPr algn="ctr"/>
            <a:r>
              <a:rPr lang="it-IT" sz="2000" b="1" dirty="0">
                <a:solidFill>
                  <a:srgbClr val="C87329"/>
                </a:solidFill>
              </a:rPr>
              <a:t>CONCLUSIONI</a:t>
            </a:r>
          </a:p>
        </p:txBody>
      </p:sp>
    </p:spTree>
    <p:extLst>
      <p:ext uri="{BB962C8B-B14F-4D97-AF65-F5344CB8AC3E}">
        <p14:creationId xmlns:p14="http://schemas.microsoft.com/office/powerpoint/2010/main" val="23898926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DEF805-740F-1CDC-C6C9-946D97EDB8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>
            <a:extLst>
              <a:ext uri="{FF2B5EF4-FFF2-40B4-BE49-F238E27FC236}">
                <a16:creationId xmlns:a16="http://schemas.microsoft.com/office/drawing/2014/main" id="{944D1632-E4C0-A4B6-D1CF-D3A6E9D8A2BA}"/>
              </a:ext>
            </a:extLst>
          </p:cNvPr>
          <p:cNvSpPr txBox="1">
            <a:spLocks/>
          </p:cNvSpPr>
          <p:nvPr/>
        </p:nvSpPr>
        <p:spPr>
          <a:xfrm>
            <a:off x="1163385" y="1101748"/>
            <a:ext cx="10058400" cy="57799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it-IT" sz="3000" dirty="0"/>
              <a:t>Materiali e metodi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253C138B-66FC-D984-6847-C342C6A0EAA7}"/>
              </a:ext>
            </a:extLst>
          </p:cNvPr>
          <p:cNvSpPr txBox="1"/>
          <p:nvPr/>
        </p:nvSpPr>
        <p:spPr>
          <a:xfrm>
            <a:off x="1658401" y="2670616"/>
            <a:ext cx="4357359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400" b="1" i="1" dirty="0">
                <a:solidFill>
                  <a:srgbClr val="303030"/>
                </a:solidFill>
                <a:effectLst/>
              </a:rPr>
              <a:t>Criteri di inclusione: </a:t>
            </a:r>
          </a:p>
          <a:p>
            <a:r>
              <a:rPr lang="it-IT" sz="1400" b="1" i="0" dirty="0">
                <a:solidFill>
                  <a:srgbClr val="303030"/>
                </a:solidFill>
                <a:effectLst/>
              </a:rPr>
              <a:t>Età:</a:t>
            </a:r>
            <a:r>
              <a:rPr lang="it-IT" sz="1400" b="0" i="0" dirty="0">
                <a:solidFill>
                  <a:srgbClr val="303030"/>
                </a:solidFill>
                <a:effectLst/>
              </a:rPr>
              <a:t> I partecipanti dovevano avere </a:t>
            </a:r>
            <a:r>
              <a:rPr lang="it-IT" sz="1400" b="1" i="0" dirty="0">
                <a:solidFill>
                  <a:srgbClr val="303030"/>
                </a:solidFill>
                <a:effectLst/>
              </a:rPr>
              <a:t>almeno 18 anni di età</a:t>
            </a:r>
          </a:p>
          <a:p>
            <a:r>
              <a:rPr lang="it-IT" sz="1400" b="1" dirty="0"/>
              <a:t>BMI: </a:t>
            </a:r>
            <a:r>
              <a:rPr lang="it-IT" sz="1400" dirty="0"/>
              <a:t>BMI ≥40 kg/m</a:t>
            </a:r>
            <a:r>
              <a:rPr lang="it-IT" sz="1400" baseline="30000" dirty="0"/>
              <a:t>2</a:t>
            </a:r>
            <a:r>
              <a:rPr lang="it-IT" sz="1400" dirty="0"/>
              <a:t> o un BMI ≥35 kg/m</a:t>
            </a:r>
            <a:r>
              <a:rPr lang="it-IT" sz="1400" baseline="30000" dirty="0"/>
              <a:t>2</a:t>
            </a:r>
            <a:r>
              <a:rPr lang="it-IT" sz="1400" dirty="0"/>
              <a:t> in presenza di una condizione di comorbidità</a:t>
            </a:r>
          </a:p>
          <a:p>
            <a:r>
              <a:rPr lang="it-IT" sz="1400" b="1" dirty="0"/>
              <a:t>Valutazione </a:t>
            </a:r>
            <a:r>
              <a:rPr lang="it-IT" sz="1400" b="1" dirty="0" err="1"/>
              <a:t>Pre</a:t>
            </a:r>
            <a:r>
              <a:rPr lang="it-IT" sz="1400" b="1" dirty="0"/>
              <a:t>-Operatoria</a:t>
            </a:r>
            <a:r>
              <a:rPr lang="it-IT" sz="1400" dirty="0"/>
              <a:t>: valutazione comportamentale con test psicometrici e esame clinico positivo per diagnosi di BED nel DSM-5.</a:t>
            </a:r>
            <a:r>
              <a:rPr lang="it-IT" sz="1400" baseline="30000" dirty="0"/>
              <a:t>*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C1D58522-8C28-858E-0F82-1599E2DA36D4}"/>
              </a:ext>
            </a:extLst>
          </p:cNvPr>
          <p:cNvSpPr txBox="1"/>
          <p:nvPr/>
        </p:nvSpPr>
        <p:spPr>
          <a:xfrm>
            <a:off x="1163386" y="4432813"/>
            <a:ext cx="10210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sz="1600" dirty="0"/>
              <a:t>Sono state raccolte le </a:t>
            </a:r>
            <a:r>
              <a:rPr lang="it-IT" sz="1600" b="1" dirty="0">
                <a:solidFill>
                  <a:srgbClr val="C87329"/>
                </a:solidFill>
              </a:rPr>
              <a:t>misure antropometriche </a:t>
            </a:r>
            <a:r>
              <a:rPr lang="it-IT" sz="1600" dirty="0"/>
              <a:t>(peso, altezza, BMI, CV), i </a:t>
            </a:r>
            <a:r>
              <a:rPr lang="it-IT" sz="1600" b="1" dirty="0">
                <a:solidFill>
                  <a:srgbClr val="C87329"/>
                </a:solidFill>
              </a:rPr>
              <a:t>dati biochimici </a:t>
            </a:r>
            <a:r>
              <a:rPr lang="it-IT" sz="1600" dirty="0"/>
              <a:t>relativi agli E/B (glicemia, Hba1c, Colesterolo totale, HDL e LDL, Trigliceridi) e i </a:t>
            </a:r>
            <a:r>
              <a:rPr lang="it-IT" sz="1600" b="1" dirty="0">
                <a:solidFill>
                  <a:srgbClr val="C87329"/>
                </a:solidFill>
              </a:rPr>
              <a:t>risultati dei test psicometrici EDE-Q</a:t>
            </a:r>
            <a:r>
              <a:rPr lang="it-IT" sz="1600" dirty="0"/>
              <a:t>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sz="1600" dirty="0"/>
              <a:t>I pazienti hanno deciso in accordo con il chirurgo di sottoporsi a </a:t>
            </a:r>
            <a:r>
              <a:rPr lang="it-IT" sz="1600" b="1" dirty="0">
                <a:solidFill>
                  <a:srgbClr val="C87329"/>
                </a:solidFill>
              </a:rPr>
              <a:t>Sleeve </a:t>
            </a:r>
            <a:r>
              <a:rPr lang="it-IT" sz="1600" b="1" dirty="0" err="1">
                <a:solidFill>
                  <a:srgbClr val="C87329"/>
                </a:solidFill>
              </a:rPr>
              <a:t>Gastrectomy</a:t>
            </a:r>
            <a:r>
              <a:rPr lang="it-IT" sz="1600" b="1" dirty="0">
                <a:solidFill>
                  <a:srgbClr val="C87329"/>
                </a:solidFill>
              </a:rPr>
              <a:t> o a Bypass Gastrico</a:t>
            </a:r>
            <a:r>
              <a:rPr lang="it-IT" sz="1600" dirty="0"/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sz="1600" dirty="0"/>
              <a:t>I dati raccolti sono stati poi analizzati con opportuni software statistici come SPSS e R. 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F3E05B2A-0E09-CEE5-DCB1-163AFCEA2E41}"/>
              </a:ext>
            </a:extLst>
          </p:cNvPr>
          <p:cNvSpPr txBox="1"/>
          <p:nvPr/>
        </p:nvSpPr>
        <p:spPr>
          <a:xfrm>
            <a:off x="1221862" y="1872042"/>
            <a:ext cx="101523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sz="1600" dirty="0"/>
              <a:t>I pazienti sono stati reclutati in maniera retrospettiva analizzando i dati raccolti in DB e in cartelle cliniche informatizzata secondo i seguenti: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31B41ABB-4B33-A996-E482-172FA2822BC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5605" t="20949" r="26876" b="23195"/>
          <a:stretch>
            <a:fillRect/>
          </a:stretch>
        </p:blipFill>
        <p:spPr>
          <a:xfrm>
            <a:off x="6523523" y="2702038"/>
            <a:ext cx="1222167" cy="1453923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C6CE8448-CD8B-A43B-964B-588D8ECCA9EB}"/>
              </a:ext>
            </a:extLst>
          </p:cNvPr>
          <p:cNvSpPr txBox="1"/>
          <p:nvPr/>
        </p:nvSpPr>
        <p:spPr>
          <a:xfrm>
            <a:off x="7303840" y="5877471"/>
            <a:ext cx="407034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 dirty="0"/>
              <a:t>*almeno un episodio oggettivo di abbuffata a settimana negli ultimi 3 mesi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F3739277-8614-037C-8D3F-5D22D3795B00}"/>
              </a:ext>
            </a:extLst>
          </p:cNvPr>
          <p:cNvSpPr txBox="1"/>
          <p:nvPr/>
        </p:nvSpPr>
        <p:spPr>
          <a:xfrm>
            <a:off x="8253453" y="2644596"/>
            <a:ext cx="2968331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400" b="1" dirty="0"/>
              <a:t>Il </a:t>
            </a:r>
            <a:r>
              <a:rPr lang="it-IT" sz="1400" b="1" dirty="0" err="1"/>
              <a:t>Binge</a:t>
            </a:r>
            <a:r>
              <a:rPr lang="it-IT" sz="1400" b="1" dirty="0"/>
              <a:t> </a:t>
            </a:r>
            <a:r>
              <a:rPr lang="it-IT" sz="1400" b="1" dirty="0" err="1"/>
              <a:t>Eating</a:t>
            </a:r>
            <a:r>
              <a:rPr lang="it-IT" sz="1400" b="1" dirty="0"/>
              <a:t> </a:t>
            </a:r>
            <a:r>
              <a:rPr lang="it-IT" sz="1400" dirty="0"/>
              <a:t>è stato misurato utilizzando il questionario EDE (</a:t>
            </a:r>
            <a:r>
              <a:rPr lang="it-IT" sz="1400" dirty="0" err="1"/>
              <a:t>Eating</a:t>
            </a:r>
            <a:r>
              <a:rPr lang="it-IT" sz="1400" dirty="0"/>
              <a:t> Disorder </a:t>
            </a:r>
            <a:r>
              <a:rPr lang="it-IT" sz="1400" dirty="0" err="1"/>
              <a:t>Examination</a:t>
            </a:r>
            <a:r>
              <a:rPr lang="it-IT" sz="1400" dirty="0"/>
              <a:t>) in 3 momenti chiave (T0, a 6 e 12 mesi). </a:t>
            </a:r>
          </a:p>
          <a:p>
            <a:endParaRPr lang="it-IT" sz="1400" dirty="0"/>
          </a:p>
          <a:p>
            <a:r>
              <a:rPr lang="it-IT" sz="1400" b="1" dirty="0"/>
              <a:t>Il Peso </a:t>
            </a:r>
            <a:r>
              <a:rPr lang="it-IT" sz="1400" dirty="0"/>
              <a:t>è stato misurato in 4 determinazioni a T0, a 2,6 e 12 mesi.</a:t>
            </a:r>
          </a:p>
        </p:txBody>
      </p:sp>
    </p:spTree>
    <p:extLst>
      <p:ext uri="{BB962C8B-B14F-4D97-AF65-F5344CB8AC3E}">
        <p14:creationId xmlns:p14="http://schemas.microsoft.com/office/powerpoint/2010/main" val="1207903477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VTI">
  <a:themeElements>
    <a:clrScheme name="Blu caldo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2167526_TF33476885.potx" id="{67A3B757-088A-4997-AD47-EBBB609AAF73}" vid="{61F4B085-7BC3-43AB-AFF0-C8B68BB76BF9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fa6e671f1cd7e4d96ff9652be322dd5e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4e2496f70b101db0b8013f30a071bbf7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7E0A2CB4-6869-426F-8BC4-A32C90CBE26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941CA7C-A0BF-44EF-B2E5-7539C3B9B0B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4E879E6-8FFE-4154-8F2A-F7518B89B376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Presentazione classica per assemblea generale aziendale</Template>
  <TotalTime>737</TotalTime>
  <Words>1638</Words>
  <Application>Microsoft Office PowerPoint</Application>
  <PresentationFormat>Widescreen</PresentationFormat>
  <Paragraphs>155</Paragraphs>
  <Slides>14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14</vt:i4>
      </vt:variant>
    </vt:vector>
  </HeadingPairs>
  <TitlesOfParts>
    <vt:vector size="20" baseType="lpstr">
      <vt:lpstr>Calibri</vt:lpstr>
      <vt:lpstr>Google Sans Text</vt:lpstr>
      <vt:lpstr>inherit</vt:lpstr>
      <vt:lpstr>interfaceregular</vt:lpstr>
      <vt:lpstr>Wingdings</vt:lpstr>
      <vt:lpstr>RetrospectVTI</vt:lpstr>
      <vt:lpstr>Chirurgia Bariatica e Disturbi della Nutrizione e dell’Alimentazione (DNA): studio di una popolazione di donne sottoposte a Sleeve Gastrectomy e/o Bypass Gastrico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Valutazione psicologica pre-bariatrica</vt:lpstr>
      <vt:lpstr>Domanda: l’intervento bariatrico può migliorare il DNA?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Grazie per l’attenzione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Roma 29-30 aprile Primo Corso ACCADEMIA SICOB Direttori: M. De Luca - M.A. Zappa</dc:title>
  <dc:creator>Eliana Rispoli</dc:creator>
  <cp:lastModifiedBy>Ivan Dozzani</cp:lastModifiedBy>
  <cp:revision>16</cp:revision>
  <dcterms:created xsi:type="dcterms:W3CDTF">2022-02-27T17:36:31Z</dcterms:created>
  <dcterms:modified xsi:type="dcterms:W3CDTF">2025-10-30T11:42:46Z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